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353" r:id="rId4"/>
    <p:sldId id="355" r:id="rId5"/>
    <p:sldId id="356" r:id="rId6"/>
    <p:sldId id="367" r:id="rId7"/>
    <p:sldId id="358" r:id="rId8"/>
    <p:sldId id="359" r:id="rId9"/>
    <p:sldId id="360" r:id="rId10"/>
    <p:sldId id="310" r:id="rId11"/>
    <p:sldId id="369" r:id="rId12"/>
    <p:sldId id="362" r:id="rId13"/>
    <p:sldId id="363" r:id="rId14"/>
    <p:sldId id="371" r:id="rId15"/>
    <p:sldId id="365" r:id="rId16"/>
    <p:sldId id="368" r:id="rId17"/>
    <p:sldId id="33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  <p:embeddedFont>
      <p:font typeface="Lato Light" panose="020B0604020202020204" charset="0"/>
      <p:regular r:id="rId32"/>
      <p:bold r:id="rId33"/>
      <p:italic r:id="rId34"/>
      <p:boldItalic r:id="rId35"/>
    </p:embeddedFont>
    <p:embeddedFont>
      <p:font typeface="Palanquin Dark SemiBold" panose="020B0604020202020204" charset="0"/>
      <p:regular r:id="rId36"/>
      <p:bold r:id="rId37"/>
    </p:embeddedFont>
    <p:embeddedFont>
      <p:font typeface="Roboto Slab Regular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6">
          <p15:clr>
            <a:srgbClr val="9AA0A6"/>
          </p15:clr>
        </p15:guide>
        <p15:guide id="2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66F00"/>
    <a:srgbClr val="BF8F00"/>
    <a:srgbClr val="9E7500"/>
    <a:srgbClr val="7E5D00"/>
    <a:srgbClr val="E4E4E4"/>
    <a:srgbClr val="B2B1AE"/>
    <a:srgbClr val="FFC000"/>
    <a:srgbClr val="E8B830"/>
    <a:srgbClr val="2D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0E6D7D-9691-4DCC-A824-E4196531478A}">
  <a:tblStyle styleId="{A50E6D7D-9691-4DCC-A824-E41965314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94249" autoAdjust="0"/>
  </p:normalViewPr>
  <p:slideViewPr>
    <p:cSldViewPr snapToGrid="0">
      <p:cViewPr varScale="1">
        <p:scale>
          <a:sx n="90" d="100"/>
          <a:sy n="90" d="100"/>
        </p:scale>
        <p:origin x="714" y="72"/>
      </p:cViewPr>
      <p:guideLst>
        <p:guide pos="246"/>
        <p:guide orient="horz" pos="3240"/>
      </p:guideLst>
    </p:cSldViewPr>
  </p:slideViewPr>
  <p:outlineViewPr>
    <p:cViewPr>
      <p:scale>
        <a:sx n="33" d="100"/>
        <a:sy n="33" d="100"/>
      </p:scale>
      <p:origin x="0" y="-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lington inacio" userId="c650647555ebb91d" providerId="LiveId" clId="{BF0873A7-935C-46AE-AF3D-2C28373D3792}"/>
    <pc:docChg chg="modSld">
      <pc:chgData name="wellington inacio" userId="c650647555ebb91d" providerId="LiveId" clId="{BF0873A7-935C-46AE-AF3D-2C28373D3792}" dt="2021-03-08T21:59:28.616" v="56" actId="1076"/>
      <pc:docMkLst>
        <pc:docMk/>
      </pc:docMkLst>
      <pc:sldChg chg="modSp mod">
        <pc:chgData name="wellington inacio" userId="c650647555ebb91d" providerId="LiveId" clId="{BF0873A7-935C-46AE-AF3D-2C28373D3792}" dt="2021-03-08T21:59:28.616" v="56" actId="1076"/>
        <pc:sldMkLst>
          <pc:docMk/>
          <pc:sldMk cId="2264282569" sldId="358"/>
        </pc:sldMkLst>
        <pc:spChg chg="mod">
          <ac:chgData name="wellington inacio" userId="c650647555ebb91d" providerId="LiveId" clId="{BF0873A7-935C-46AE-AF3D-2C28373D3792}" dt="2021-03-08T21:59:28.616" v="56" actId="1076"/>
          <ac:spMkLst>
            <pc:docMk/>
            <pc:sldMk cId="2264282569" sldId="358"/>
            <ac:spMk id="52" creationId="{CDCAED4C-3CCB-4085-8296-505798B6467E}"/>
          </ac:spMkLst>
        </pc:spChg>
        <pc:spChg chg="mod">
          <ac:chgData name="wellington inacio" userId="c650647555ebb91d" providerId="LiveId" clId="{BF0873A7-935C-46AE-AF3D-2C28373D3792}" dt="2021-03-08T21:37:00.530" v="20" actId="20577"/>
          <ac:spMkLst>
            <pc:docMk/>
            <pc:sldMk cId="2264282569" sldId="358"/>
            <ac:spMk id="81" creationId="{B6AA4B35-D360-4EFF-BB6E-67575423D240}"/>
          </ac:spMkLst>
        </pc:spChg>
      </pc:sldChg>
    </pc:docChg>
  </pc:docChgLst>
  <pc:docChgLst>
    <pc:chgData name="Eduarda Sampaio" userId="f1767c5f4567867f" providerId="LiveId" clId="{82944B8F-C687-4940-BD2A-A51929B68AC1}"/>
    <pc:docChg chg="undo custSel addSld delSld modSld sldOrd">
      <pc:chgData name="Eduarda Sampaio" userId="f1767c5f4567867f" providerId="LiveId" clId="{82944B8F-C687-4940-BD2A-A51929B68AC1}" dt="2021-03-05T17:17:21.335" v="1337" actId="1076"/>
      <pc:docMkLst>
        <pc:docMk/>
      </pc:docMkLst>
      <pc:sldChg chg="add del">
        <pc:chgData name="Eduarda Sampaio" userId="f1767c5f4567867f" providerId="LiveId" clId="{82944B8F-C687-4940-BD2A-A51929B68AC1}" dt="2021-03-05T17:17:17.659" v="1336" actId="47"/>
        <pc:sldMkLst>
          <pc:docMk/>
          <pc:sldMk cId="3909569504" sldId="332"/>
        </pc:sldMkLst>
      </pc:sldChg>
      <pc:sldChg chg="modSp mod">
        <pc:chgData name="Eduarda Sampaio" userId="f1767c5f4567867f" providerId="LiveId" clId="{82944B8F-C687-4940-BD2A-A51929B68AC1}" dt="2021-03-05T16:18:33.574" v="74" actId="207"/>
        <pc:sldMkLst>
          <pc:docMk/>
          <pc:sldMk cId="1253674919" sldId="353"/>
        </pc:sldMkLst>
        <pc:spChg chg="mod">
          <ac:chgData name="Eduarda Sampaio" userId="f1767c5f4567867f" providerId="LiveId" clId="{82944B8F-C687-4940-BD2A-A51929B68AC1}" dt="2021-03-05T16:18:22.638" v="72" actId="207"/>
          <ac:spMkLst>
            <pc:docMk/>
            <pc:sldMk cId="1253674919" sldId="353"/>
            <ac:spMk id="189" creationId="{00000000-0000-0000-0000-000000000000}"/>
          </ac:spMkLst>
        </pc:spChg>
        <pc:spChg chg="mod">
          <ac:chgData name="Eduarda Sampaio" userId="f1767c5f4567867f" providerId="LiveId" clId="{82944B8F-C687-4940-BD2A-A51929B68AC1}" dt="2021-03-05T16:18:33.574" v="74" actId="207"/>
          <ac:spMkLst>
            <pc:docMk/>
            <pc:sldMk cId="1253674919" sldId="353"/>
            <ac:spMk id="191" creationId="{00000000-0000-0000-0000-000000000000}"/>
          </ac:spMkLst>
        </pc:spChg>
      </pc:sldChg>
      <pc:sldChg chg="addSp delSp modSp mod">
        <pc:chgData name="Eduarda Sampaio" userId="f1767c5f4567867f" providerId="LiveId" clId="{82944B8F-C687-4940-BD2A-A51929B68AC1}" dt="2021-03-05T17:12:34.905" v="1311" actId="20577"/>
        <pc:sldMkLst>
          <pc:docMk/>
          <pc:sldMk cId="1493938751" sldId="357"/>
        </pc:sldMkLst>
        <pc:spChg chg="add mod">
          <ac:chgData name="Eduarda Sampaio" userId="f1767c5f4567867f" providerId="LiveId" clId="{82944B8F-C687-4940-BD2A-A51929B68AC1}" dt="2021-03-05T16:51:49.517" v="1165" actId="1076"/>
          <ac:spMkLst>
            <pc:docMk/>
            <pc:sldMk cId="1493938751" sldId="357"/>
            <ac:spMk id="2" creationId="{AE4C0F16-6564-4458-AF9A-929CF1144C5C}"/>
          </ac:spMkLst>
        </pc:spChg>
        <pc:spChg chg="add mod">
          <ac:chgData name="Eduarda Sampaio" userId="f1767c5f4567867f" providerId="LiveId" clId="{82944B8F-C687-4940-BD2A-A51929B68AC1}" dt="2021-03-05T16:54:12.390" v="1172" actId="1076"/>
          <ac:spMkLst>
            <pc:docMk/>
            <pc:sldMk cId="1493938751" sldId="357"/>
            <ac:spMk id="3" creationId="{27D1CEBA-DA4D-4A2C-A65B-2B2A7DB868CF}"/>
          </ac:spMkLst>
        </pc:spChg>
        <pc:spChg chg="add mod">
          <ac:chgData name="Eduarda Sampaio" userId="f1767c5f4567867f" providerId="LiveId" clId="{82944B8F-C687-4940-BD2A-A51929B68AC1}" dt="2021-03-05T17:00:08.769" v="1216" actId="207"/>
          <ac:spMkLst>
            <pc:docMk/>
            <pc:sldMk cId="1493938751" sldId="357"/>
            <ac:spMk id="4" creationId="{0EA25D52-812D-4885-B87B-A1245F55870B}"/>
          </ac:spMkLst>
        </pc:spChg>
        <pc:spChg chg="add mod">
          <ac:chgData name="Eduarda Sampaio" userId="f1767c5f4567867f" providerId="LiveId" clId="{82944B8F-C687-4940-BD2A-A51929B68AC1}" dt="2021-03-05T16:51:39.439" v="1164" actId="1076"/>
          <ac:spMkLst>
            <pc:docMk/>
            <pc:sldMk cId="1493938751" sldId="357"/>
            <ac:spMk id="5" creationId="{730BF424-FAB2-4AAB-A57A-A737CC951D7C}"/>
          </ac:spMkLst>
        </pc:spChg>
        <pc:spChg chg="add del mod">
          <ac:chgData name="Eduarda Sampaio" userId="f1767c5f4567867f" providerId="LiveId" clId="{82944B8F-C687-4940-BD2A-A51929B68AC1}" dt="2021-03-05T16:17:34.053" v="69" actId="478"/>
          <ac:spMkLst>
            <pc:docMk/>
            <pc:sldMk cId="1493938751" sldId="357"/>
            <ac:spMk id="6" creationId="{EA8BA336-7BA3-4C44-B5DF-FF8E1BBB8197}"/>
          </ac:spMkLst>
        </pc:spChg>
        <pc:spChg chg="add del mod">
          <ac:chgData name="Eduarda Sampaio" userId="f1767c5f4567867f" providerId="LiveId" clId="{82944B8F-C687-4940-BD2A-A51929B68AC1}" dt="2021-03-05T16:18:59.314" v="90" actId="478"/>
          <ac:spMkLst>
            <pc:docMk/>
            <pc:sldMk cId="1493938751" sldId="357"/>
            <ac:spMk id="7" creationId="{6EBC61AC-3F03-4796-9DF6-B9768FF08281}"/>
          </ac:spMkLst>
        </pc:spChg>
        <pc:spChg chg="add del mod">
          <ac:chgData name="Eduarda Sampaio" userId="f1767c5f4567867f" providerId="LiveId" clId="{82944B8F-C687-4940-BD2A-A51929B68AC1}" dt="2021-03-05T16:17:36.033" v="70" actId="478"/>
          <ac:spMkLst>
            <pc:docMk/>
            <pc:sldMk cId="1493938751" sldId="357"/>
            <ac:spMk id="8" creationId="{7FAFB896-389D-4480-A55B-886DF438429D}"/>
          </ac:spMkLst>
        </pc:spChg>
        <pc:spChg chg="add mod">
          <ac:chgData name="Eduarda Sampaio" userId="f1767c5f4567867f" providerId="LiveId" clId="{82944B8F-C687-4940-BD2A-A51929B68AC1}" dt="2021-03-05T16:17:28.763" v="68"/>
          <ac:spMkLst>
            <pc:docMk/>
            <pc:sldMk cId="1493938751" sldId="357"/>
            <ac:spMk id="9" creationId="{B81B8574-3D58-4DF5-8D1F-E472C3322AAB}"/>
          </ac:spMkLst>
        </pc:spChg>
        <pc:spChg chg="add mod">
          <ac:chgData name="Eduarda Sampaio" userId="f1767c5f4567867f" providerId="LiveId" clId="{82944B8F-C687-4940-BD2A-A51929B68AC1}" dt="2021-03-05T16:17:28.763" v="68"/>
          <ac:spMkLst>
            <pc:docMk/>
            <pc:sldMk cId="1493938751" sldId="357"/>
            <ac:spMk id="10" creationId="{A437F971-0A7C-458D-BC06-74A8B7CDDD01}"/>
          </ac:spMkLst>
        </pc:spChg>
        <pc:spChg chg="add del mod">
          <ac:chgData name="Eduarda Sampaio" userId="f1767c5f4567867f" providerId="LiveId" clId="{82944B8F-C687-4940-BD2A-A51929B68AC1}" dt="2021-03-05T16:17:42.032" v="71" actId="478"/>
          <ac:spMkLst>
            <pc:docMk/>
            <pc:sldMk cId="1493938751" sldId="357"/>
            <ac:spMk id="11" creationId="{FA6AD964-B25F-48FB-852B-F64D0ACC10FA}"/>
          </ac:spMkLst>
        </pc:spChg>
        <pc:spChg chg="add del mod">
          <ac:chgData name="Eduarda Sampaio" userId="f1767c5f4567867f" providerId="LiveId" clId="{82944B8F-C687-4940-BD2A-A51929B68AC1}" dt="2021-03-05T16:46:05.114" v="1122" actId="478"/>
          <ac:spMkLst>
            <pc:docMk/>
            <pc:sldMk cId="1493938751" sldId="357"/>
            <ac:spMk id="12" creationId="{851AB154-035F-499D-9AA5-9B73E497637C}"/>
          </ac:spMkLst>
        </pc:spChg>
        <pc:spChg chg="add mod">
          <ac:chgData name="Eduarda Sampaio" userId="f1767c5f4567867f" providerId="LiveId" clId="{82944B8F-C687-4940-BD2A-A51929B68AC1}" dt="2021-03-05T16:55:08.382" v="1187" actId="207"/>
          <ac:spMkLst>
            <pc:docMk/>
            <pc:sldMk cId="1493938751" sldId="357"/>
            <ac:spMk id="14" creationId="{ACD86A74-91D3-43FD-B251-DB6AB5F3F809}"/>
          </ac:spMkLst>
        </pc:spChg>
        <pc:spChg chg="add mod">
          <ac:chgData name="Eduarda Sampaio" userId="f1767c5f4567867f" providerId="LiveId" clId="{82944B8F-C687-4940-BD2A-A51929B68AC1}" dt="2021-03-05T17:12:34.905" v="1311" actId="20577"/>
          <ac:spMkLst>
            <pc:docMk/>
            <pc:sldMk cId="1493938751" sldId="357"/>
            <ac:spMk id="15" creationId="{FE60B2DE-7F76-4266-8D65-CA9BE0D9A646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7" creationId="{8740F5BF-5D10-45A0-A3A5-57057E3673F8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8" creationId="{4CB1F4F6-1F79-4B4E-A6EC-DA3A912F5F51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19" creationId="{553EFF9D-87F9-462A-BF36-7D58FAE790EE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0" creationId="{46B553B6-7983-460F-A326-6802945BF528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1" creationId="{8BEC7D1E-5976-49D7-9E90-C0DE8CBFF0D0}"/>
          </ac:spMkLst>
        </pc:spChg>
        <pc:spChg chg="mod">
          <ac:chgData name="Eduarda Sampaio" userId="f1767c5f4567867f" providerId="LiveId" clId="{82944B8F-C687-4940-BD2A-A51929B68AC1}" dt="2021-03-05T16:50:35.752" v="1139" actId="207"/>
          <ac:spMkLst>
            <pc:docMk/>
            <pc:sldMk cId="1493938751" sldId="357"/>
            <ac:spMk id="22" creationId="{B6C72355-EDA2-49AB-B7D8-271D4923DF2D}"/>
          </ac:spMkLst>
        </pc:spChg>
        <pc:spChg chg="add del mod">
          <ac:chgData name="Eduarda Sampaio" userId="f1767c5f4567867f" providerId="LiveId" clId="{82944B8F-C687-4940-BD2A-A51929B68AC1}" dt="2021-03-05T16:58:08.732" v="1203" actId="478"/>
          <ac:spMkLst>
            <pc:docMk/>
            <pc:sldMk cId="1493938751" sldId="357"/>
            <ac:spMk id="23" creationId="{6B39EF53-50BB-400D-B1FA-FC7C62E68B36}"/>
          </ac:spMkLst>
        </pc:spChg>
        <pc:spChg chg="add del mod">
          <ac:chgData name="Eduarda Sampaio" userId="f1767c5f4567867f" providerId="LiveId" clId="{82944B8F-C687-4940-BD2A-A51929B68AC1}" dt="2021-03-05T16:58:12.630" v="1206" actId="478"/>
          <ac:spMkLst>
            <pc:docMk/>
            <pc:sldMk cId="1493938751" sldId="357"/>
            <ac:spMk id="24" creationId="{4982C639-454E-4162-A78B-9D22D7007C91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6" creationId="{31EA69E9-7068-462F-946F-1FE4C8C7EB3A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7" creationId="{2BBEF806-87A0-4CC5-805F-68FB7107749F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8" creationId="{DEE4ABAC-87D6-49A3-86CF-D15D1E971BE8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29" creationId="{08128E5C-9AAA-4200-A1D2-7185999AB4C0}"/>
          </ac:spMkLst>
        </pc:spChg>
        <pc:spChg chg="mod">
          <ac:chgData name="Eduarda Sampaio" userId="f1767c5f4567867f" providerId="LiveId" clId="{82944B8F-C687-4940-BD2A-A51929B68AC1}" dt="2021-03-05T16:58:32.687" v="1210" actId="207"/>
          <ac:spMkLst>
            <pc:docMk/>
            <pc:sldMk cId="1493938751" sldId="357"/>
            <ac:spMk id="30" creationId="{CFC9A508-72DF-4E07-A2E3-86AA59FA4720}"/>
          </ac:spMkLst>
        </pc:spChg>
        <pc:spChg chg="mod">
          <ac:chgData name="Eduarda Sampaio" userId="f1767c5f4567867f" providerId="LiveId" clId="{82944B8F-C687-4940-BD2A-A51929B68AC1}" dt="2021-03-05T16:14:00.159" v="62" actId="20577"/>
          <ac:spMkLst>
            <pc:docMk/>
            <pc:sldMk cId="1493938751" sldId="357"/>
            <ac:spMk id="201" creationId="{00000000-0000-0000-0000-000000000000}"/>
          </ac:spMkLst>
        </pc:spChg>
        <pc:grpChg chg="add mod">
          <ac:chgData name="Eduarda Sampaio" userId="f1767c5f4567867f" providerId="LiveId" clId="{82944B8F-C687-4940-BD2A-A51929B68AC1}" dt="2021-03-05T16:51:13.900" v="1156" actId="1076"/>
          <ac:grpSpMkLst>
            <pc:docMk/>
            <pc:sldMk cId="1493938751" sldId="357"/>
            <ac:grpSpMk id="16" creationId="{7AC62F77-1719-4C56-BACF-7A17CAFB2214}"/>
          </ac:grpSpMkLst>
        </pc:grpChg>
        <pc:grpChg chg="add mod">
          <ac:chgData name="Eduarda Sampaio" userId="f1767c5f4567867f" providerId="LiveId" clId="{82944B8F-C687-4940-BD2A-A51929B68AC1}" dt="2021-03-05T16:58:36.327" v="1211" actId="1076"/>
          <ac:grpSpMkLst>
            <pc:docMk/>
            <pc:sldMk cId="1493938751" sldId="357"/>
            <ac:grpSpMk id="25" creationId="{8A90CB9A-6BCA-4532-9E11-775EA8E34568}"/>
          </ac:grpSpMkLst>
        </pc:grpChg>
      </pc:sldChg>
      <pc:sldChg chg="addSp modSp mod">
        <pc:chgData name="Eduarda Sampaio" userId="f1767c5f4567867f" providerId="LiveId" clId="{82944B8F-C687-4940-BD2A-A51929B68AC1}" dt="2021-03-05T17:17:21.335" v="1337" actId="1076"/>
        <pc:sldMkLst>
          <pc:docMk/>
          <pc:sldMk cId="940030639" sldId="362"/>
        </pc:sldMkLst>
        <pc:spChg chg="add mod">
          <ac:chgData name="Eduarda Sampaio" userId="f1767c5f4567867f" providerId="LiveId" clId="{82944B8F-C687-4940-BD2A-A51929B68AC1}" dt="2021-03-05T17:15:46.896" v="1327" actId="1076"/>
          <ac:spMkLst>
            <pc:docMk/>
            <pc:sldMk cId="940030639" sldId="362"/>
            <ac:spMk id="13" creationId="{EB792160-E785-46CB-AD52-50F74B43D0F4}"/>
          </ac:spMkLst>
        </pc:spChg>
        <pc:spChg chg="add mod">
          <ac:chgData name="Eduarda Sampaio" userId="f1767c5f4567867f" providerId="LiveId" clId="{82944B8F-C687-4940-BD2A-A51929B68AC1}" dt="2021-03-05T17:17:21.335" v="1337" actId="1076"/>
          <ac:spMkLst>
            <pc:docMk/>
            <pc:sldMk cId="940030639" sldId="362"/>
            <ac:spMk id="14" creationId="{4BFF02D9-2B9F-458C-B064-52D3D0F7AEA1}"/>
          </ac:spMkLst>
        </pc:spChg>
      </pc:sldChg>
      <pc:sldChg chg="addSp delSp modSp mod">
        <pc:chgData name="Eduarda Sampaio" userId="f1767c5f4567867f" providerId="LiveId" clId="{82944B8F-C687-4940-BD2A-A51929B68AC1}" dt="2021-03-05T17:17:08.965" v="1335" actId="1076"/>
        <pc:sldMkLst>
          <pc:docMk/>
          <pc:sldMk cId="3012685161" sldId="363"/>
        </pc:sldMkLst>
        <pc:spChg chg="del">
          <ac:chgData name="Eduarda Sampaio" userId="f1767c5f4567867f" providerId="LiveId" clId="{82944B8F-C687-4940-BD2A-A51929B68AC1}" dt="2021-03-05T17:04:53.335" v="1245" actId="478"/>
          <ac:spMkLst>
            <pc:docMk/>
            <pc:sldMk cId="3012685161" sldId="363"/>
            <ac:spMk id="5" creationId="{76BBC257-4D19-4D31-9EB3-55A8027722EC}"/>
          </ac:spMkLst>
        </pc:spChg>
        <pc:spChg chg="del">
          <ac:chgData name="Eduarda Sampaio" userId="f1767c5f4567867f" providerId="LiveId" clId="{82944B8F-C687-4940-BD2A-A51929B68AC1}" dt="2021-03-05T17:04:30.365" v="1238" actId="478"/>
          <ac:spMkLst>
            <pc:docMk/>
            <pc:sldMk cId="3012685161" sldId="363"/>
            <ac:spMk id="6" creationId="{4EFB9917-550C-49F2-BD00-62252724079F}"/>
          </ac:spMkLst>
        </pc:spChg>
        <pc:spChg chg="mod ord">
          <ac:chgData name="Eduarda Sampaio" userId="f1767c5f4567867f" providerId="LiveId" clId="{82944B8F-C687-4940-BD2A-A51929B68AC1}" dt="2021-03-05T17:05:57.463" v="1283" actId="207"/>
          <ac:spMkLst>
            <pc:docMk/>
            <pc:sldMk cId="3012685161" sldId="363"/>
            <ac:spMk id="10" creationId="{AE4AF769-AC84-47FD-85B1-A18B8C010361}"/>
          </ac:spMkLst>
        </pc:spChg>
        <pc:spChg chg="mod">
          <ac:chgData name="Eduarda Sampaio" userId="f1767c5f4567867f" providerId="LiveId" clId="{82944B8F-C687-4940-BD2A-A51929B68AC1}" dt="2021-03-05T17:05:44.683" v="1278" actId="207"/>
          <ac:spMkLst>
            <pc:docMk/>
            <pc:sldMk cId="3012685161" sldId="363"/>
            <ac:spMk id="11" creationId="{95DBC409-6B60-4943-9DE1-BBAC86E8DE33}"/>
          </ac:spMkLst>
        </pc:spChg>
        <pc:spChg chg="mod">
          <ac:chgData name="Eduarda Sampaio" userId="f1767c5f4567867f" providerId="LiveId" clId="{82944B8F-C687-4940-BD2A-A51929B68AC1}" dt="2021-03-05T17:03:15.939" v="1225" actId="113"/>
          <ac:spMkLst>
            <pc:docMk/>
            <pc:sldMk cId="3012685161" sldId="363"/>
            <ac:spMk id="12" creationId="{B6E6576A-FE74-425A-8735-15854A7F4F37}"/>
          </ac:spMkLst>
        </pc:spChg>
        <pc:spChg chg="mod">
          <ac:chgData name="Eduarda Sampaio" userId="f1767c5f4567867f" providerId="LiveId" clId="{82944B8F-C687-4940-BD2A-A51929B68AC1}" dt="2021-03-05T17:03:23.977" v="1227" actId="113"/>
          <ac:spMkLst>
            <pc:docMk/>
            <pc:sldMk cId="3012685161" sldId="363"/>
            <ac:spMk id="14" creationId="{A570EFB3-FDBF-45E2-93F4-C0EACF42EBC5}"/>
          </ac:spMkLst>
        </pc:spChg>
        <pc:spChg chg="mod">
          <ac:chgData name="Eduarda Sampaio" userId="f1767c5f4567867f" providerId="LiveId" clId="{82944B8F-C687-4940-BD2A-A51929B68AC1}" dt="2021-03-05T17:03:27.506" v="1228" actId="113"/>
          <ac:spMkLst>
            <pc:docMk/>
            <pc:sldMk cId="3012685161" sldId="363"/>
            <ac:spMk id="16" creationId="{472F5AD0-F877-44B0-A434-BB34BB2ED3B4}"/>
          </ac:spMkLst>
        </pc:spChg>
        <pc:spChg chg="del">
          <ac:chgData name="Eduarda Sampaio" userId="f1767c5f4567867f" providerId="LiveId" clId="{82944B8F-C687-4940-BD2A-A51929B68AC1}" dt="2021-03-05T17:04:03.011" v="1230" actId="478"/>
          <ac:spMkLst>
            <pc:docMk/>
            <pc:sldMk cId="3012685161" sldId="363"/>
            <ac:spMk id="17" creationId="{B8AAEE74-68C3-4757-BBDA-65882D016E2C}"/>
          </ac:spMkLst>
        </pc:spChg>
        <pc:spChg chg="mod">
          <ac:chgData name="Eduarda Sampaio" userId="f1767c5f4567867f" providerId="LiveId" clId="{82944B8F-C687-4940-BD2A-A51929B68AC1}" dt="2021-03-05T17:13:52.554" v="1313" actId="207"/>
          <ac:spMkLst>
            <pc:docMk/>
            <pc:sldMk cId="3012685161" sldId="363"/>
            <ac:spMk id="20" creationId="{83B73E55-C0DB-44AC-82DD-6AEADD6831EE}"/>
          </ac:spMkLst>
        </pc:spChg>
        <pc:spChg chg="mod">
          <ac:chgData name="Eduarda Sampaio" userId="f1767c5f4567867f" providerId="LiveId" clId="{82944B8F-C687-4940-BD2A-A51929B68AC1}" dt="2021-03-05T17:13:57.506" v="1314" actId="207"/>
          <ac:spMkLst>
            <pc:docMk/>
            <pc:sldMk cId="3012685161" sldId="363"/>
            <ac:spMk id="21" creationId="{566BA873-2BFE-4AD0-A334-6F1F9A60BD0E}"/>
          </ac:spMkLst>
        </pc:spChg>
        <pc:spChg chg="mod">
          <ac:chgData name="Eduarda Sampaio" userId="f1767c5f4567867f" providerId="LiveId" clId="{82944B8F-C687-4940-BD2A-A51929B68AC1}" dt="2021-03-05T17:14:01.062" v="1315" actId="207"/>
          <ac:spMkLst>
            <pc:docMk/>
            <pc:sldMk cId="3012685161" sldId="363"/>
            <ac:spMk id="24" creationId="{404C363B-99DA-447C-90B3-EB17AA09A860}"/>
          </ac:spMkLst>
        </pc:spChg>
        <pc:spChg chg="mod">
          <ac:chgData name="Eduarda Sampaio" userId="f1767c5f4567867f" providerId="LiveId" clId="{82944B8F-C687-4940-BD2A-A51929B68AC1}" dt="2021-03-05T17:06:33.738" v="1298" actId="207"/>
          <ac:spMkLst>
            <pc:docMk/>
            <pc:sldMk cId="3012685161" sldId="363"/>
            <ac:spMk id="26" creationId="{44E79EAA-2A42-4E2F-884A-5D5B58DF8FFA}"/>
          </ac:spMkLst>
        </pc:spChg>
        <pc:spChg chg="mod">
          <ac:chgData name="Eduarda Sampaio" userId="f1767c5f4567867f" providerId="LiveId" clId="{82944B8F-C687-4940-BD2A-A51929B68AC1}" dt="2021-03-05T17:06:37.417" v="1299" actId="207"/>
          <ac:spMkLst>
            <pc:docMk/>
            <pc:sldMk cId="3012685161" sldId="363"/>
            <ac:spMk id="27" creationId="{FFD8F553-CF26-41AF-93A5-432474141671}"/>
          </ac:spMkLst>
        </pc:spChg>
        <pc:spChg chg="mod">
          <ac:chgData name="Eduarda Sampaio" userId="f1767c5f4567867f" providerId="LiveId" clId="{82944B8F-C687-4940-BD2A-A51929B68AC1}" dt="2021-03-05T17:06:41.799" v="1300" actId="207"/>
          <ac:spMkLst>
            <pc:docMk/>
            <pc:sldMk cId="3012685161" sldId="363"/>
            <ac:spMk id="28" creationId="{1C4B4E42-53A3-4B6F-8B1C-B05802AAF9CE}"/>
          </ac:spMkLst>
        </pc:spChg>
        <pc:spChg chg="mod">
          <ac:chgData name="Eduarda Sampaio" userId="f1767c5f4567867f" providerId="LiveId" clId="{82944B8F-C687-4940-BD2A-A51929B68AC1}" dt="2021-03-05T17:06:46.819" v="1301" actId="207"/>
          <ac:spMkLst>
            <pc:docMk/>
            <pc:sldMk cId="3012685161" sldId="363"/>
            <ac:spMk id="29" creationId="{1BC793B0-A6F9-4F50-9EF9-E951264CEBF2}"/>
          </ac:spMkLst>
        </pc:spChg>
        <pc:spChg chg="mod">
          <ac:chgData name="Eduarda Sampaio" userId="f1767c5f4567867f" providerId="LiveId" clId="{82944B8F-C687-4940-BD2A-A51929B68AC1}" dt="2021-03-05T17:06:56.650" v="1302" actId="207"/>
          <ac:spMkLst>
            <pc:docMk/>
            <pc:sldMk cId="3012685161" sldId="363"/>
            <ac:spMk id="30" creationId="{59FBBFD9-FA88-4838-9602-E6AB10002D16}"/>
          </ac:spMkLst>
        </pc:spChg>
        <pc:spChg chg="mod">
          <ac:chgData name="Eduarda Sampaio" userId="f1767c5f4567867f" providerId="LiveId" clId="{82944B8F-C687-4940-BD2A-A51929B68AC1}" dt="2021-03-05T17:07:00.692" v="1303" actId="207"/>
          <ac:spMkLst>
            <pc:docMk/>
            <pc:sldMk cId="3012685161" sldId="363"/>
            <ac:spMk id="31" creationId="{D7B498B7-8040-4639-A637-AD1C2D3F2FB1}"/>
          </ac:spMkLst>
        </pc:spChg>
        <pc:spChg chg="mod">
          <ac:chgData name="Eduarda Sampaio" userId="f1767c5f4567867f" providerId="LiveId" clId="{82944B8F-C687-4940-BD2A-A51929B68AC1}" dt="2021-03-05T17:03:20.091" v="1226" actId="113"/>
          <ac:spMkLst>
            <pc:docMk/>
            <pc:sldMk cId="3012685161" sldId="363"/>
            <ac:spMk id="32" creationId="{BF005F75-AD7D-4EE6-A392-C3F661FF78AF}"/>
          </ac:spMkLst>
        </pc:spChg>
        <pc:spChg chg="add mod ord">
          <ac:chgData name="Eduarda Sampaio" userId="f1767c5f4567867f" providerId="LiveId" clId="{82944B8F-C687-4940-BD2A-A51929B68AC1}" dt="2021-03-05T17:15:30.890" v="1324" actId="1038"/>
          <ac:spMkLst>
            <pc:docMk/>
            <pc:sldMk cId="3012685161" sldId="363"/>
            <ac:spMk id="35" creationId="{8D1AE752-3946-4A49-A3BE-832DB692F8A6}"/>
          </ac:spMkLst>
        </pc:spChg>
        <pc:spChg chg="add mod ord">
          <ac:chgData name="Eduarda Sampaio" userId="f1767c5f4567867f" providerId="LiveId" clId="{82944B8F-C687-4940-BD2A-A51929B68AC1}" dt="2021-03-05T17:06:22.631" v="1295" actId="167"/>
          <ac:spMkLst>
            <pc:docMk/>
            <pc:sldMk cId="3012685161" sldId="363"/>
            <ac:spMk id="36" creationId="{36EC0989-BE92-4758-B963-9459F8745F9C}"/>
          </ac:spMkLst>
        </pc:spChg>
        <pc:spChg chg="add del mod ord">
          <ac:chgData name="Eduarda Sampaio" userId="f1767c5f4567867f" providerId="LiveId" clId="{82944B8F-C687-4940-BD2A-A51929B68AC1}" dt="2021-03-05T17:06:27.094" v="1297" actId="167"/>
          <ac:spMkLst>
            <pc:docMk/>
            <pc:sldMk cId="3012685161" sldId="363"/>
            <ac:spMk id="37" creationId="{2F4A9C30-021C-4CC1-A9D5-9D76EF26C11D}"/>
          </ac:spMkLst>
        </pc:spChg>
        <pc:spChg chg="add mod">
          <ac:chgData name="Eduarda Sampaio" userId="f1767c5f4567867f" providerId="LiveId" clId="{82944B8F-C687-4940-BD2A-A51929B68AC1}" dt="2021-03-05T17:15:37.997" v="1325"/>
          <ac:spMkLst>
            <pc:docMk/>
            <pc:sldMk cId="3012685161" sldId="363"/>
            <ac:spMk id="39" creationId="{D030B8B5-E76B-4F06-8E99-B4E6F408E0A7}"/>
          </ac:spMkLst>
        </pc:spChg>
        <pc:picChg chg="mod modCrop">
          <ac:chgData name="Eduarda Sampaio" userId="f1767c5f4567867f" providerId="LiveId" clId="{82944B8F-C687-4940-BD2A-A51929B68AC1}" dt="2021-03-05T17:17:08.965" v="1335" actId="1076"/>
          <ac:picMkLst>
            <pc:docMk/>
            <pc:sldMk cId="3012685161" sldId="363"/>
            <ac:picMk id="22" creationId="{63790154-3DB7-41D5-9769-FB2516501C03}"/>
          </ac:picMkLst>
        </pc:picChg>
        <pc:picChg chg="del">
          <ac:chgData name="Eduarda Sampaio" userId="f1767c5f4567867f" providerId="LiveId" clId="{82944B8F-C687-4940-BD2A-A51929B68AC1}" dt="2021-03-05T17:14:03.031" v="1316" actId="478"/>
          <ac:picMkLst>
            <pc:docMk/>
            <pc:sldMk cId="3012685161" sldId="363"/>
            <ac:picMk id="25" creationId="{BF38212A-4261-4ABA-995B-BE284ABDB2B1}"/>
          </ac:picMkLst>
        </pc:picChg>
        <pc:picChg chg="add mod">
          <ac:chgData name="Eduarda Sampaio" userId="f1767c5f4567867f" providerId="LiveId" clId="{82944B8F-C687-4940-BD2A-A51929B68AC1}" dt="2021-03-05T17:14:11.483" v="1320" actId="1076"/>
          <ac:picMkLst>
            <pc:docMk/>
            <pc:sldMk cId="3012685161" sldId="363"/>
            <ac:picMk id="38" creationId="{A9EFACD7-0BE3-43B1-AF63-54F38B3C916C}"/>
          </ac:picMkLst>
        </pc:picChg>
      </pc:sldChg>
      <pc:sldChg chg="del">
        <pc:chgData name="Eduarda Sampaio" userId="f1767c5f4567867f" providerId="LiveId" clId="{82944B8F-C687-4940-BD2A-A51929B68AC1}" dt="2021-03-05T17:01:32.346" v="1217" actId="47"/>
        <pc:sldMkLst>
          <pc:docMk/>
          <pc:sldMk cId="3271804291" sldId="366"/>
        </pc:sldMkLst>
      </pc:sldChg>
      <pc:sldChg chg="addSp delSp modSp add mod ord">
        <pc:chgData name="Eduarda Sampaio" userId="f1767c5f4567867f" providerId="LiveId" clId="{82944B8F-C687-4940-BD2A-A51929B68AC1}" dt="2021-03-05T17:13:23.314" v="1312" actId="20577"/>
        <pc:sldMkLst>
          <pc:docMk/>
          <pc:sldMk cId="773158157" sldId="367"/>
        </pc:sldMkLst>
        <pc:spChg chg="add del mod">
          <ac:chgData name="Eduarda Sampaio" userId="f1767c5f4567867f" providerId="LiveId" clId="{82944B8F-C687-4940-BD2A-A51929B68AC1}" dt="2021-03-05T16:13:29.578" v="29" actId="478"/>
          <ac:spMkLst>
            <pc:docMk/>
            <pc:sldMk cId="773158157" sldId="367"/>
            <ac:spMk id="3" creationId="{3A250DF6-468F-4C57-BD99-EF1DF44DE239}"/>
          </ac:spMkLst>
        </pc:spChg>
        <pc:spChg chg="add del mod">
          <ac:chgData name="Eduarda Sampaio" userId="f1767c5f4567867f" providerId="LiveId" clId="{82944B8F-C687-4940-BD2A-A51929B68AC1}" dt="2021-03-05T16:13:26.318" v="27" actId="478"/>
          <ac:spMkLst>
            <pc:docMk/>
            <pc:sldMk cId="773158157" sldId="367"/>
            <ac:spMk id="5" creationId="{3BDC1279-3452-4FCC-A4C3-FAFED68D21F0}"/>
          </ac:spMkLst>
        </pc:spChg>
        <pc:spChg chg="add del mod">
          <ac:chgData name="Eduarda Sampaio" userId="f1767c5f4567867f" providerId="LiveId" clId="{82944B8F-C687-4940-BD2A-A51929B68AC1}" dt="2021-03-05T16:13:27.782" v="28" actId="478"/>
          <ac:spMkLst>
            <pc:docMk/>
            <pc:sldMk cId="773158157" sldId="367"/>
            <ac:spMk id="7" creationId="{C9DBD7C6-7266-4172-8F61-D0766E65C157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29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31" creationId="{00000000-0000-0000-0000-000000000000}"/>
          </ac:spMkLst>
        </pc:spChg>
        <pc:spChg chg="add mod">
          <ac:chgData name="Eduarda Sampaio" userId="f1767c5f4567867f" providerId="LiveId" clId="{82944B8F-C687-4940-BD2A-A51929B68AC1}" dt="2021-03-05T16:42:30.269" v="1094" actId="1076"/>
          <ac:spMkLst>
            <pc:docMk/>
            <pc:sldMk cId="773158157" sldId="367"/>
            <ac:spMk id="97" creationId="{236CF279-A512-45DB-8DA1-34E262D3A208}"/>
          </ac:spMkLst>
        </pc:spChg>
        <pc:spChg chg="add mod">
          <ac:chgData name="Eduarda Sampaio" userId="f1767c5f4567867f" providerId="LiveId" clId="{82944B8F-C687-4940-BD2A-A51929B68AC1}" dt="2021-03-05T17:13:23.314" v="1312" actId="20577"/>
          <ac:spMkLst>
            <pc:docMk/>
            <pc:sldMk cId="773158157" sldId="367"/>
            <ac:spMk id="98" creationId="{B09DEB0D-B43C-4F35-9C50-7E8612CD92C6}"/>
          </ac:spMkLst>
        </pc:spChg>
        <pc:spChg chg="add mod">
          <ac:chgData name="Eduarda Sampaio" userId="f1767c5f4567867f" providerId="LiveId" clId="{82944B8F-C687-4940-BD2A-A51929B68AC1}" dt="2021-03-05T16:37:03.174" v="992" actId="1076"/>
          <ac:spMkLst>
            <pc:docMk/>
            <pc:sldMk cId="773158157" sldId="367"/>
            <ac:spMk id="99" creationId="{84B06B11-DF6F-44A6-84A2-1D7B3E8E3082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0" creationId="{1E214126-F065-4447-99E4-C080D6ADA000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1" creationId="{033902E7-5765-48A9-8344-F69568CD6D0B}"/>
          </ac:spMkLst>
        </pc:spChg>
        <pc:spChg chg="add mod">
          <ac:chgData name="Eduarda Sampaio" userId="f1767c5f4567867f" providerId="LiveId" clId="{82944B8F-C687-4940-BD2A-A51929B68AC1}" dt="2021-03-05T16:37:10.858" v="994" actId="1076"/>
          <ac:spMkLst>
            <pc:docMk/>
            <pc:sldMk cId="773158157" sldId="367"/>
            <ac:spMk id="102" creationId="{16F9E358-CFED-43B0-BFF0-3635DFAB88E8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4" creationId="{D4D4A44B-75D1-466F-94B9-10C6FFF5A133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5" creationId="{E94DD6DE-0533-4590-8370-07C1D36B3CBC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6" creationId="{CBEC021D-056E-4909-BCEA-05ED88AA890F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7" creationId="{A80345CC-AE72-4ACB-8A94-976EBA79FFDE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8" creationId="{D91B92A7-9019-4B49-AC6D-7EBA43F660C4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09" creationId="{59E36214-6280-449D-A0D3-BB2A97025A3F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0" creationId="{D1893DF5-3261-4F46-9E80-F549E78ABDE8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1" creationId="{353F3CA0-B83A-4506-9B98-5660B366E28A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2" creationId="{AF7010B7-D520-4D3C-BD02-E9587710FFA3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3" creationId="{F2D88D56-CF48-45A3-BBB5-EA58C06AB6E0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4" creationId="{C6F75F85-0A56-4E5C-B4BC-2BB4E58B588E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5" creationId="{665DA9DF-4A63-4370-A38A-EE856F4EE162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6" creationId="{A02BC555-E578-4DF4-8796-CDEFE907C4FB}"/>
          </ac:spMkLst>
        </pc:spChg>
        <pc:spChg chg="mod">
          <ac:chgData name="Eduarda Sampaio" userId="f1767c5f4567867f" providerId="LiveId" clId="{82944B8F-C687-4940-BD2A-A51929B68AC1}" dt="2021-03-05T16:44:25.751" v="1119" actId="207"/>
          <ac:spMkLst>
            <pc:docMk/>
            <pc:sldMk cId="773158157" sldId="367"/>
            <ac:spMk id="117" creationId="{3E827C04-7E10-4CD0-8BD2-E4F5395C4A0A}"/>
          </ac:spMkLst>
        </pc:spChg>
        <pc:spChg chg="add mod">
          <ac:chgData name="Eduarda Sampaio" userId="f1767c5f4567867f" providerId="LiveId" clId="{82944B8F-C687-4940-BD2A-A51929B68AC1}" dt="2021-03-05T16:43:17.518" v="1118" actId="1076"/>
          <ac:spMkLst>
            <pc:docMk/>
            <pc:sldMk cId="773158157" sldId="367"/>
            <ac:spMk id="118" creationId="{5C32DE3A-A4DA-43EC-A730-DA39065892A5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89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0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1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2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196" creationId="{00000000-0000-0000-0000-000000000000}"/>
          </ac:spMkLst>
        </pc:spChg>
        <pc:spChg chg="del">
          <ac:chgData name="Eduarda Sampaio" userId="f1767c5f4567867f" providerId="LiveId" clId="{82944B8F-C687-4940-BD2A-A51929B68AC1}" dt="2021-03-05T16:13:23.920" v="26" actId="478"/>
          <ac:spMkLst>
            <pc:docMk/>
            <pc:sldMk cId="773158157" sldId="367"/>
            <ac:spMk id="200" creationId="{00000000-0000-0000-0000-000000000000}"/>
          </ac:spMkLst>
        </pc:spChg>
        <pc:spChg chg="mod">
          <ac:chgData name="Eduarda Sampaio" userId="f1767c5f4567867f" providerId="LiveId" clId="{82944B8F-C687-4940-BD2A-A51929B68AC1}" dt="2021-03-05T16:13:37.157" v="40" actId="20577"/>
          <ac:spMkLst>
            <pc:docMk/>
            <pc:sldMk cId="773158157" sldId="367"/>
            <ac:spMk id="201" creationId="{00000000-0000-0000-0000-000000000000}"/>
          </ac:spMkLst>
        </pc:s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2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43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52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65" creationId="{977A4E13-D13A-4D03-AF04-B229FFC1E8C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7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75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80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85" creationId="{00000000-0000-0000-0000-000000000000}"/>
          </ac:grpSpMkLst>
        </pc:grpChg>
        <pc:grpChg chg="del">
          <ac:chgData name="Eduarda Sampaio" userId="f1767c5f4567867f" providerId="LiveId" clId="{82944B8F-C687-4940-BD2A-A51929B68AC1}" dt="2021-03-05T16:13:23.920" v="26" actId="478"/>
          <ac:grpSpMkLst>
            <pc:docMk/>
            <pc:sldMk cId="773158157" sldId="367"/>
            <ac:grpSpMk id="92" creationId="{4EB5295F-FA0D-4963-A490-F98FEDAB5970}"/>
          </ac:grpSpMkLst>
        </pc:grpChg>
        <pc:grpChg chg="add mod">
          <ac:chgData name="Eduarda Sampaio" userId="f1767c5f4567867f" providerId="LiveId" clId="{82944B8F-C687-4940-BD2A-A51929B68AC1}" dt="2021-03-05T16:44:25.751" v="1119" actId="207"/>
          <ac:grpSpMkLst>
            <pc:docMk/>
            <pc:sldMk cId="773158157" sldId="367"/>
            <ac:grpSpMk id="103" creationId="{36B8016B-A2D1-4B01-9418-9A5E4E172AFF}"/>
          </ac:grpSpMkLst>
        </pc:grpChg>
      </pc:sldChg>
      <pc:sldChg chg="addSp delSp modSp add del mod">
        <pc:chgData name="Eduarda Sampaio" userId="f1767c5f4567867f" providerId="LiveId" clId="{82944B8F-C687-4940-BD2A-A51929B68AC1}" dt="2021-03-05T16:13:16.406" v="22" actId="2696"/>
        <pc:sldMkLst>
          <pc:docMk/>
          <pc:sldMk cId="3353217298" sldId="367"/>
        </pc:sldMkLst>
        <pc:spChg chg="add mod">
          <ac:chgData name="Eduarda Sampaio" userId="f1767c5f4567867f" providerId="LiveId" clId="{82944B8F-C687-4940-BD2A-A51929B68AC1}" dt="2021-03-05T16:13:13.177" v="21" actId="20577"/>
          <ac:spMkLst>
            <pc:docMk/>
            <pc:sldMk cId="3353217298" sldId="367"/>
            <ac:spMk id="3" creationId="{99F5DC2C-C99A-4B09-9AEE-B50490351CF6}"/>
          </ac:spMkLst>
        </pc:spChg>
        <pc:spChg chg="del mod">
          <ac:chgData name="Eduarda Sampaio" userId="f1767c5f4567867f" providerId="LiveId" clId="{82944B8F-C687-4940-BD2A-A51929B68AC1}" dt="2021-03-05T16:13:08.633" v="9" actId="478"/>
          <ac:spMkLst>
            <pc:docMk/>
            <pc:sldMk cId="3353217298" sldId="367"/>
            <ac:spMk id="201" creationId="{00000000-0000-0000-0000-000000000000}"/>
          </ac:spMkLst>
        </pc:spChg>
      </pc:sldChg>
      <pc:sldMasterChg chg="delSldLayout">
        <pc:chgData name="Eduarda Sampaio" userId="f1767c5f4567867f" providerId="LiveId" clId="{82944B8F-C687-4940-BD2A-A51929B68AC1}" dt="2021-03-05T17:17:17.659" v="1336" actId="47"/>
        <pc:sldMasterMkLst>
          <pc:docMk/>
          <pc:sldMasterMk cId="0" sldId="2147483673"/>
        </pc:sldMasterMkLst>
        <pc:sldLayoutChg chg="del">
          <pc:chgData name="Eduarda Sampaio" userId="f1767c5f4567867f" providerId="LiveId" clId="{82944B8F-C687-4940-BD2A-A51929B68AC1}" dt="2021-03-05T17:17:17.659" v="1336" actId="47"/>
          <pc:sldLayoutMkLst>
            <pc:docMk/>
            <pc:sldMasterMk cId="0" sldId="2147483673"/>
            <pc:sldLayoutMk cId="1301061432" sldId="2147483674"/>
          </pc:sldLayoutMkLst>
        </pc:sldLayoutChg>
      </pc:sldMasterChg>
    </pc:docChg>
  </pc:docChgLst>
  <pc:docChgLst>
    <pc:chgData name="Eduarda Sampaio" userId="f1767c5f4567867f" providerId="LiveId" clId="{42A9CD5F-3E0F-41BB-91C5-C8CD83D82F97}"/>
    <pc:docChg chg="undo custSel addSld delSld modSld">
      <pc:chgData name="Eduarda Sampaio" userId="f1767c5f4567867f" providerId="LiveId" clId="{42A9CD5F-3E0F-41BB-91C5-C8CD83D82F97}" dt="2020-12-15T01:48:20.215" v="49" actId="14100"/>
      <pc:docMkLst>
        <pc:docMk/>
      </pc:docMkLst>
      <pc:sldChg chg="modSp del mod">
        <pc:chgData name="Eduarda Sampaio" userId="f1767c5f4567867f" providerId="LiveId" clId="{42A9CD5F-3E0F-41BB-91C5-C8CD83D82F97}" dt="2020-12-15T01:48:14.582" v="47" actId="2696"/>
        <pc:sldMkLst>
          <pc:docMk/>
          <pc:sldMk cId="21248172" sldId="341"/>
        </pc:sldMkLst>
        <pc:spChg chg="mod">
          <ac:chgData name="Eduarda Sampaio" userId="f1767c5f4567867f" providerId="LiveId" clId="{42A9CD5F-3E0F-41BB-91C5-C8CD83D82F97}" dt="2020-12-14T23:53:55.798" v="3" actId="20577"/>
          <ac:spMkLst>
            <pc:docMk/>
            <pc:sldMk cId="21248172" sldId="341"/>
            <ac:spMk id="19" creationId="{F87BD03B-C8B6-4751-807A-5EEBC79BA985}"/>
          </ac:spMkLst>
        </pc:spChg>
        <pc:graphicFrameChg chg="mod">
          <ac:chgData name="Eduarda Sampaio" userId="f1767c5f4567867f" providerId="LiveId" clId="{42A9CD5F-3E0F-41BB-91C5-C8CD83D82F97}" dt="2020-12-15T01:42:50.058" v="9"/>
          <ac:graphicFrameMkLst>
            <pc:docMk/>
            <pc:sldMk cId="21248172" sldId="341"/>
            <ac:graphicFrameMk id="9" creationId="{00000000-0000-0000-0000-000000000000}"/>
          </ac:graphicFrameMkLst>
        </pc:graphicFrameChg>
      </pc:sldChg>
      <pc:sldChg chg="addSp delSp modSp add mod">
        <pc:chgData name="Eduarda Sampaio" userId="f1767c5f4567867f" providerId="LiveId" clId="{42A9CD5F-3E0F-41BB-91C5-C8CD83D82F97}" dt="2020-12-15T01:48:20.215" v="49" actId="14100"/>
        <pc:sldMkLst>
          <pc:docMk/>
          <pc:sldMk cId="2973066474" sldId="352"/>
        </pc:sldMkLst>
        <pc:graphicFrameChg chg="add del mod modGraphic">
          <ac:chgData name="Eduarda Sampaio" userId="f1767c5f4567867f" providerId="LiveId" clId="{42A9CD5F-3E0F-41BB-91C5-C8CD83D82F97}" dt="2020-12-15T01:46:13.255" v="33" actId="478"/>
          <ac:graphicFrameMkLst>
            <pc:docMk/>
            <pc:sldMk cId="2973066474" sldId="352"/>
            <ac:graphicFrameMk id="2" creationId="{3399AC6F-E535-4475-B2FF-AC7E9E77F4B8}"/>
          </ac:graphicFrameMkLst>
        </pc:graphicFrameChg>
        <pc:graphicFrameChg chg="add mod modGraphic">
          <ac:chgData name="Eduarda Sampaio" userId="f1767c5f4567867f" providerId="LiveId" clId="{42A9CD5F-3E0F-41BB-91C5-C8CD83D82F97}" dt="2020-12-15T01:48:20.215" v="49" actId="14100"/>
          <ac:graphicFrameMkLst>
            <pc:docMk/>
            <pc:sldMk cId="2973066474" sldId="352"/>
            <ac:graphicFrameMk id="3" creationId="{32360BE9-A976-4115-9B28-3B71F0501E78}"/>
          </ac:graphicFrameMkLst>
        </pc:graphicFrameChg>
        <pc:graphicFrameChg chg="del">
          <ac:chgData name="Eduarda Sampaio" userId="f1767c5f4567867f" providerId="LiveId" clId="{42A9CD5F-3E0F-41BB-91C5-C8CD83D82F97}" dt="2020-12-15T01:41:55.774" v="5" actId="478"/>
          <ac:graphicFrameMkLst>
            <pc:docMk/>
            <pc:sldMk cId="2973066474" sldId="352"/>
            <ac:graphicFrameMk id="9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687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8d4dc57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8d4dc57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5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8d4dc578_2_7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8d4dc578_2_7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57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759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179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365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7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47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842714c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842714c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8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8d4dc578_2_7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8d4dc578_2_7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81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42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2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0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65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96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4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8d4dc578_2_7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8d4dc578_2_7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5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401" y="3070900"/>
            <a:ext cx="2600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95937" y="1124700"/>
            <a:ext cx="381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260052" y="3884391"/>
            <a:ext cx="2277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883376" y="2660381"/>
            <a:ext cx="1064700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2676525" y="658738"/>
            <a:ext cx="187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 hasCustomPrompt="1"/>
          </p:nvPr>
        </p:nvSpPr>
        <p:spPr>
          <a:xfrm>
            <a:off x="3565789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5"/>
          </p:nvPr>
        </p:nvSpPr>
        <p:spPr>
          <a:xfrm>
            <a:off x="5678627" y="734938"/>
            <a:ext cx="22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>
            <a:off x="5180725" y="2685881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7"/>
          </p:nvPr>
        </p:nvSpPr>
        <p:spPr>
          <a:xfrm>
            <a:off x="1964402" y="39640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873195" y="2009606"/>
            <a:ext cx="10647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1347301" y="1142380"/>
            <a:ext cx="32247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 flipH="1">
            <a:off x="1337475" y="338498"/>
            <a:ext cx="3938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1">
  <p:cSld name="TITLE_AND_TWO_COLUMNS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330875" y="374082"/>
            <a:ext cx="7093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  <a:defRPr sz="11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3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2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9" r:id="rId5"/>
    <p:sldLayoutId id="2147483665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 flipH="1">
            <a:off x="12082" y="3785102"/>
            <a:ext cx="2306700" cy="2306700"/>
          </a:xfrm>
          <a:prstGeom prst="ellipse">
            <a:avLst/>
          </a:prstGeom>
          <a:solidFill>
            <a:srgbClr val="FFC000">
              <a:alpha val="6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/>
          <p:nvPr/>
        </p:nvSpPr>
        <p:spPr>
          <a:xfrm rot="-1799724">
            <a:off x="5241497" y="1180377"/>
            <a:ext cx="7778280" cy="2549712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5867037" y="2458213"/>
            <a:ext cx="3263600" cy="191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 MusicAll</a:t>
            </a:r>
            <a:br>
              <a:rPr lang="en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" sz="2400" dirty="0">
                <a:solidFill>
                  <a:schemeClr val="tx1">
                    <a:lumMod val="75000"/>
                  </a:schemeClr>
                </a:solidFill>
              </a:rPr>
              <a:t>Feito por músicos para músicos</a:t>
            </a:r>
            <a:endParaRPr sz="4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1799941">
            <a:off x="-852515" y="2283883"/>
            <a:ext cx="2307069" cy="709386"/>
          </a:xfrm>
          <a:prstGeom prst="roundRect">
            <a:avLst>
              <a:gd name="adj" fmla="val 50000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Elipse 4"/>
          <p:cNvSpPr/>
          <p:nvPr/>
        </p:nvSpPr>
        <p:spPr>
          <a:xfrm>
            <a:off x="8176277" y="-238637"/>
            <a:ext cx="534890" cy="5348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7842219" y="413831"/>
            <a:ext cx="230090" cy="230090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8176277" y="342452"/>
            <a:ext cx="372848" cy="3728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7842219" y="751426"/>
            <a:ext cx="321248" cy="321248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3258320" y="16778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373289" y="2638576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677838" y="2230249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3864262" y="2820754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70C30BCD-B836-49BD-9415-D327F5A8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0" y="50192"/>
            <a:ext cx="737548" cy="821838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8F4AA40-0319-4CBA-9AFF-2F2B29ED0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42" y="142248"/>
            <a:ext cx="619125" cy="619125"/>
          </a:xfrm>
          <a:prstGeom prst="rect">
            <a:avLst/>
          </a:prstGeom>
        </p:spPr>
      </p:pic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F8606FD-7D88-4D37-AD2E-A9D886B0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383" y="185510"/>
            <a:ext cx="609600" cy="600075"/>
          </a:xfrm>
          <a:prstGeom prst="rect">
            <a:avLst/>
          </a:prstGeom>
        </p:spPr>
      </p:pic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GESTÃO DO PROJETO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91" b="9971"/>
          <a:stretch/>
        </p:blipFill>
        <p:spPr>
          <a:xfrm>
            <a:off x="3643785" y="137833"/>
            <a:ext cx="765367" cy="617934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1736465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121763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10229" r="5500" b="10481"/>
          <a:stretch/>
        </p:blipFill>
        <p:spPr>
          <a:xfrm>
            <a:off x="5151516" y="137833"/>
            <a:ext cx="706210" cy="617934"/>
          </a:xfrm>
          <a:prstGeom prst="rect">
            <a:avLst/>
          </a:prstGeom>
        </p:spPr>
      </p:pic>
      <p:cxnSp>
        <p:nvCxnSpPr>
          <p:cNvPr id="12" name="Conector de seta reta 11"/>
          <p:cNvCxnSpPr/>
          <p:nvPr/>
        </p:nvCxnSpPr>
        <p:spPr>
          <a:xfrm>
            <a:off x="4627397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cxnSpLocks/>
          </p:cNvCxnSpPr>
          <p:nvPr/>
        </p:nvCxnSpPr>
        <p:spPr>
          <a:xfrm>
            <a:off x="6070447" y="451811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ntendo Forma&#10;&#10;Descrição gerada automaticamente">
            <a:extLst>
              <a:ext uri="{FF2B5EF4-FFF2-40B4-BE49-F238E27FC236}">
                <a16:creationId xmlns:a16="http://schemas.microsoft.com/office/drawing/2014/main" id="{1A8B0E09-9A87-4A66-8AD3-3183EBC1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7955157" y="170343"/>
            <a:ext cx="615242" cy="615242"/>
          </a:xfrm>
          <a:prstGeom prst="rect">
            <a:avLst/>
          </a:prstGeom>
        </p:spPr>
      </p:pic>
      <p:cxnSp>
        <p:nvCxnSpPr>
          <p:cNvPr id="24" name="Conector de seta reta 15">
            <a:extLst>
              <a:ext uri="{FF2B5EF4-FFF2-40B4-BE49-F238E27FC236}">
                <a16:creationId xmlns:a16="http://schemas.microsoft.com/office/drawing/2014/main" id="{5A21D5E5-A88B-4220-A2BD-15C50F0C9F5C}"/>
              </a:ext>
            </a:extLst>
          </p:cNvPr>
          <p:cNvCxnSpPr>
            <a:cxnSpLocks/>
          </p:cNvCxnSpPr>
          <p:nvPr/>
        </p:nvCxnSpPr>
        <p:spPr>
          <a:xfrm>
            <a:off x="7457287" y="445169"/>
            <a:ext cx="2835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ACB09BAD-CBDF-4C0C-B5AB-151574D5A4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253" y="1077764"/>
            <a:ext cx="8414747" cy="33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D83F2DC-B0F6-42CB-87B1-D8CA245CA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13068"/>
          </a:xfrm>
          <a:prstGeom prst="homePlate">
            <a:avLst>
              <a:gd name="adj" fmla="val 16364"/>
            </a:avLst>
          </a:prstGeom>
          <a:solidFill>
            <a:srgbClr val="CC6600"/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2352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Timeline - Sprint 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816EC4-FDD5-4AE5-8A4B-666753991AC8}"/>
              </a:ext>
            </a:extLst>
          </p:cNvPr>
          <p:cNvSpPr txBox="1"/>
          <p:nvPr/>
        </p:nvSpPr>
        <p:spPr>
          <a:xfrm>
            <a:off x="-54540" y="1353257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Plataforma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0588100-D8CB-4AEB-BBED-5FC5558C4F46}"/>
              </a:ext>
            </a:extLst>
          </p:cNvPr>
          <p:cNvSpPr txBox="1"/>
          <p:nvPr/>
        </p:nvSpPr>
        <p:spPr>
          <a:xfrm>
            <a:off x="-60024" y="2302741"/>
            <a:ext cx="628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72130"/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Back-</a:t>
            </a:r>
            <a:r>
              <a:rPr lang="pt-BR" sz="900" b="1" dirty="0" err="1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end</a:t>
            </a:r>
            <a:endParaRPr lang="pt-BR" sz="900" b="1" dirty="0">
              <a:solidFill>
                <a:srgbClr val="FFC000"/>
              </a:solidFill>
              <a:latin typeface="Calibri" panose="020F0502020204030204" pitchFamily="34" charset="0"/>
              <a:cs typeface="Simplon BP Regular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C5EE64-D49C-44B6-8491-DB7403BDD36F}"/>
              </a:ext>
            </a:extLst>
          </p:cNvPr>
          <p:cNvSpPr txBox="1"/>
          <p:nvPr/>
        </p:nvSpPr>
        <p:spPr>
          <a:xfrm>
            <a:off x="-71939" y="3107582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72130"/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Front-</a:t>
            </a:r>
            <a:r>
              <a:rPr lang="pt-BR" sz="900" b="1" dirty="0" err="1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end</a:t>
            </a:r>
            <a:endParaRPr lang="pt-BR" sz="900" b="1" dirty="0">
              <a:solidFill>
                <a:srgbClr val="FFC000"/>
              </a:solidFill>
              <a:latin typeface="Calibri" panose="020F0502020204030204" pitchFamily="34" charset="0"/>
              <a:cs typeface="Simplon BP Regular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C0D2E6-6ACF-479C-A1E4-A5D5C35EF67C}"/>
              </a:ext>
            </a:extLst>
          </p:cNvPr>
          <p:cNvSpPr txBox="1"/>
          <p:nvPr/>
        </p:nvSpPr>
        <p:spPr>
          <a:xfrm>
            <a:off x="-71939" y="3877592"/>
            <a:ext cx="910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defTabSz="672130"/>
            <a:r>
              <a:rPr lang="pt-BR" sz="900" b="1" dirty="0">
                <a:solidFill>
                  <a:srgbClr val="FFC000"/>
                </a:solidFill>
                <a:latin typeface="Calibri" panose="020F0502020204030204" pitchFamily="34" charset="0"/>
                <a:cs typeface="Simplon BP Regular"/>
              </a:rPr>
              <a:t>Documentação</a:t>
            </a:r>
          </a:p>
        </p:txBody>
      </p:sp>
      <p:sp>
        <p:nvSpPr>
          <p:cNvPr id="43" name="AutoShape 54">
            <a:extLst>
              <a:ext uri="{FF2B5EF4-FFF2-40B4-BE49-F238E27FC236}">
                <a16:creationId xmlns:a16="http://schemas.microsoft.com/office/drawing/2014/main" id="{37E7E382-8316-4162-8FA3-AD7D4F103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792" y="424042"/>
            <a:ext cx="1854207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5</a:t>
            </a:r>
          </a:p>
        </p:txBody>
      </p:sp>
      <p:sp>
        <p:nvSpPr>
          <p:cNvPr id="45" name="AutoShape 54">
            <a:extLst>
              <a:ext uri="{FF2B5EF4-FFF2-40B4-BE49-F238E27FC236}">
                <a16:creationId xmlns:a16="http://schemas.microsoft.com/office/drawing/2014/main" id="{B16CD600-217E-4A82-BDB9-045CA6866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213" y="418918"/>
            <a:ext cx="1919669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4</a:t>
            </a:r>
          </a:p>
        </p:txBody>
      </p:sp>
      <p:sp>
        <p:nvSpPr>
          <p:cNvPr id="47" name="AutoShape 54">
            <a:extLst>
              <a:ext uri="{FF2B5EF4-FFF2-40B4-BE49-F238E27FC236}">
                <a16:creationId xmlns:a16="http://schemas.microsoft.com/office/drawing/2014/main" id="{BB8976ED-9DB0-4FD2-BAB2-98E004247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260" y="407945"/>
            <a:ext cx="1939274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3</a:t>
            </a:r>
          </a:p>
        </p:txBody>
      </p:sp>
      <p:sp>
        <p:nvSpPr>
          <p:cNvPr id="49" name="AutoShape 54">
            <a:extLst>
              <a:ext uri="{FF2B5EF4-FFF2-40B4-BE49-F238E27FC236}">
                <a16:creationId xmlns:a16="http://schemas.microsoft.com/office/drawing/2014/main" id="{91094404-2159-4B31-9720-9C5BDE3E0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017" y="407945"/>
            <a:ext cx="1829290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2</a:t>
            </a:r>
          </a:p>
        </p:txBody>
      </p:sp>
      <p:sp>
        <p:nvSpPr>
          <p:cNvPr id="51" name="AutoShape 54">
            <a:extLst>
              <a:ext uri="{FF2B5EF4-FFF2-40B4-BE49-F238E27FC236}">
                <a16:creationId xmlns:a16="http://schemas.microsoft.com/office/drawing/2014/main" id="{EBD2AB8B-40C0-4DEA-B013-52B6D9BC3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88" y="407945"/>
            <a:ext cx="1733865" cy="413068"/>
          </a:xfrm>
          <a:prstGeom prst="homePlate">
            <a:avLst>
              <a:gd name="adj" fmla="val 16364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defTabSz="1344259" eaLnBrk="0" hangingPunct="0">
              <a:defRPr/>
            </a:pPr>
            <a:r>
              <a:rPr lang="pt-BR" sz="1600" b="1" kern="0" dirty="0">
                <a:solidFill>
                  <a:srgbClr val="FFFFFF"/>
                </a:solidFill>
                <a:latin typeface="Arial"/>
                <a:cs typeface="Calibri" pitchFamily="34" charset="0"/>
              </a:rPr>
              <a:t>Semana 1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02B993B-8032-4587-B70D-17B576170068}"/>
              </a:ext>
            </a:extLst>
          </p:cNvPr>
          <p:cNvSpPr/>
          <p:nvPr/>
        </p:nvSpPr>
        <p:spPr>
          <a:xfrm>
            <a:off x="832275" y="826862"/>
            <a:ext cx="833471" cy="3850447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AC8004"/>
              </a:highlight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F7BA0B79-362F-4312-854E-6E92E60EC853}"/>
              </a:ext>
            </a:extLst>
          </p:cNvPr>
          <p:cNvSpPr/>
          <p:nvPr/>
        </p:nvSpPr>
        <p:spPr>
          <a:xfrm>
            <a:off x="1664424" y="831985"/>
            <a:ext cx="833471" cy="3850447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223422C4-1B86-4EE8-BDEC-D69EA4680138}"/>
              </a:ext>
            </a:extLst>
          </p:cNvPr>
          <p:cNvSpPr/>
          <p:nvPr/>
        </p:nvSpPr>
        <p:spPr>
          <a:xfrm>
            <a:off x="2496639" y="826863"/>
            <a:ext cx="833471" cy="3860692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234056F-FF46-4CF4-BA4F-AC07A9FCD544}"/>
              </a:ext>
            </a:extLst>
          </p:cNvPr>
          <p:cNvSpPr/>
          <p:nvPr/>
        </p:nvSpPr>
        <p:spPr>
          <a:xfrm>
            <a:off x="3329871" y="831986"/>
            <a:ext cx="833471" cy="3850446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82FF24C-1FD2-473F-A867-8339BBBA9AF9}"/>
              </a:ext>
            </a:extLst>
          </p:cNvPr>
          <p:cNvSpPr/>
          <p:nvPr/>
        </p:nvSpPr>
        <p:spPr>
          <a:xfrm>
            <a:off x="4161822" y="826862"/>
            <a:ext cx="833471" cy="3860689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6C20F74-7C8C-4AAE-80A9-5E4D3F990892}"/>
              </a:ext>
            </a:extLst>
          </p:cNvPr>
          <p:cNvSpPr/>
          <p:nvPr/>
        </p:nvSpPr>
        <p:spPr>
          <a:xfrm>
            <a:off x="4985322" y="821013"/>
            <a:ext cx="833471" cy="3860688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E6E81C1-DE7E-4FBB-AACD-0FCC92EEA0C4}"/>
              </a:ext>
            </a:extLst>
          </p:cNvPr>
          <p:cNvSpPr/>
          <p:nvPr/>
        </p:nvSpPr>
        <p:spPr>
          <a:xfrm>
            <a:off x="5818118" y="842958"/>
            <a:ext cx="833471" cy="3844591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B4597E1B-8445-460B-B9DA-7D966189BEF3}"/>
              </a:ext>
            </a:extLst>
          </p:cNvPr>
          <p:cNvSpPr/>
          <p:nvPr/>
        </p:nvSpPr>
        <p:spPr>
          <a:xfrm>
            <a:off x="6640193" y="845837"/>
            <a:ext cx="833471" cy="3825075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1633696-D4AE-411C-AFC6-06F5B9208A1E}"/>
              </a:ext>
            </a:extLst>
          </p:cNvPr>
          <p:cNvSpPr/>
          <p:nvPr/>
        </p:nvSpPr>
        <p:spPr>
          <a:xfrm>
            <a:off x="7453558" y="852235"/>
            <a:ext cx="833471" cy="3835314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118B7BB7-80C0-423C-B80E-D4164ABCC082}"/>
              </a:ext>
            </a:extLst>
          </p:cNvPr>
          <p:cNvSpPr/>
          <p:nvPr/>
        </p:nvSpPr>
        <p:spPr>
          <a:xfrm>
            <a:off x="8285944" y="852235"/>
            <a:ext cx="830239" cy="3835314"/>
          </a:xfrm>
          <a:prstGeom prst="rect">
            <a:avLst/>
          </a:prstGeom>
          <a:solidFill>
            <a:schemeClr val="tx2">
              <a:lumMod val="25000"/>
              <a:alpha val="21000"/>
            </a:schemeClr>
          </a:solidFill>
          <a:ln>
            <a:solidFill>
              <a:srgbClr val="AC8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F653D862-79CD-40F7-BA44-581664D2326E}"/>
              </a:ext>
            </a:extLst>
          </p:cNvPr>
          <p:cNvCxnSpPr/>
          <p:nvPr/>
        </p:nvCxnSpPr>
        <p:spPr>
          <a:xfrm>
            <a:off x="0" y="4682433"/>
            <a:ext cx="9144000" cy="0"/>
          </a:xfrm>
          <a:prstGeom prst="line">
            <a:avLst/>
          </a:prstGeom>
          <a:ln>
            <a:solidFill>
              <a:srgbClr val="AC80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ipse 85">
            <a:extLst>
              <a:ext uri="{FF2B5EF4-FFF2-40B4-BE49-F238E27FC236}">
                <a16:creationId xmlns:a16="http://schemas.microsoft.com/office/drawing/2014/main" id="{A14B29A7-1E34-46F3-A7E1-2269C797E3B3}"/>
              </a:ext>
            </a:extLst>
          </p:cNvPr>
          <p:cNvSpPr/>
          <p:nvPr/>
        </p:nvSpPr>
        <p:spPr>
          <a:xfrm>
            <a:off x="585055" y="4810105"/>
            <a:ext cx="155943" cy="13957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0EF0B05-F76F-45A1-BEC9-83F52F0C51EF}"/>
              </a:ext>
            </a:extLst>
          </p:cNvPr>
          <p:cNvSpPr txBox="1"/>
          <p:nvPr/>
        </p:nvSpPr>
        <p:spPr>
          <a:xfrm>
            <a:off x="740998" y="4760060"/>
            <a:ext cx="128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C000"/>
                </a:solidFill>
              </a:rPr>
              <a:t>Início Tarefa</a:t>
            </a:r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246246D3-CB5D-4F6B-99D2-2F40003E01B6}"/>
              </a:ext>
            </a:extLst>
          </p:cNvPr>
          <p:cNvSpPr/>
          <p:nvPr/>
        </p:nvSpPr>
        <p:spPr>
          <a:xfrm>
            <a:off x="2081160" y="4855973"/>
            <a:ext cx="1400146" cy="75315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46D3FFA8-34E8-4836-9832-BB270A393E09}"/>
              </a:ext>
            </a:extLst>
          </p:cNvPr>
          <p:cNvSpPr txBox="1"/>
          <p:nvPr/>
        </p:nvSpPr>
        <p:spPr>
          <a:xfrm>
            <a:off x="3481306" y="4760060"/>
            <a:ext cx="128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C000"/>
                </a:solidFill>
              </a:rPr>
              <a:t>Desenvolvimento</a:t>
            </a:r>
          </a:p>
        </p:txBody>
      </p:sp>
      <p:sp>
        <p:nvSpPr>
          <p:cNvPr id="91" name="Estrela: 5 Pontas 90">
            <a:extLst>
              <a:ext uri="{FF2B5EF4-FFF2-40B4-BE49-F238E27FC236}">
                <a16:creationId xmlns:a16="http://schemas.microsoft.com/office/drawing/2014/main" id="{C4547F64-9C90-41AB-844B-5EB3E5D6E2CF}"/>
              </a:ext>
            </a:extLst>
          </p:cNvPr>
          <p:cNvSpPr/>
          <p:nvPr/>
        </p:nvSpPr>
        <p:spPr>
          <a:xfrm>
            <a:off x="5050465" y="4810105"/>
            <a:ext cx="148856" cy="1395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0AA0607-E701-486C-87D2-8FDCB399018C}"/>
              </a:ext>
            </a:extLst>
          </p:cNvPr>
          <p:cNvSpPr txBox="1"/>
          <p:nvPr/>
        </p:nvSpPr>
        <p:spPr>
          <a:xfrm>
            <a:off x="5215332" y="4762825"/>
            <a:ext cx="1280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C000"/>
                </a:solidFill>
              </a:rPr>
              <a:t>Entrega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26C4C91-ACEE-4625-9F2D-24C8B0B6DD68}"/>
              </a:ext>
            </a:extLst>
          </p:cNvPr>
          <p:cNvSpPr txBox="1"/>
          <p:nvPr/>
        </p:nvSpPr>
        <p:spPr>
          <a:xfrm>
            <a:off x="541914" y="802399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17/03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F6DBC763-B213-4FDB-BC09-7597A97D3E20}"/>
              </a:ext>
            </a:extLst>
          </p:cNvPr>
          <p:cNvSpPr txBox="1"/>
          <p:nvPr/>
        </p:nvSpPr>
        <p:spPr>
          <a:xfrm>
            <a:off x="1360254" y="807320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22/03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943B33D-30D2-4A28-9ED3-22E200074658}"/>
              </a:ext>
            </a:extLst>
          </p:cNvPr>
          <p:cNvSpPr txBox="1"/>
          <p:nvPr/>
        </p:nvSpPr>
        <p:spPr>
          <a:xfrm>
            <a:off x="2189288" y="802399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24/03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0A38F5E5-3593-48A5-BC80-349D1A598069}"/>
              </a:ext>
            </a:extLst>
          </p:cNvPr>
          <p:cNvSpPr txBox="1"/>
          <p:nvPr/>
        </p:nvSpPr>
        <p:spPr>
          <a:xfrm>
            <a:off x="2999457" y="813925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29/03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3CBB07F3-38BA-4602-ABD2-0D32AFFAC67C}"/>
              </a:ext>
            </a:extLst>
          </p:cNvPr>
          <p:cNvSpPr txBox="1"/>
          <p:nvPr/>
        </p:nvSpPr>
        <p:spPr>
          <a:xfrm>
            <a:off x="3841314" y="819247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31/03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35F8CEA7-7A0D-4069-A172-E96A90ACA6F4}"/>
              </a:ext>
            </a:extLst>
          </p:cNvPr>
          <p:cNvSpPr txBox="1"/>
          <p:nvPr/>
        </p:nvSpPr>
        <p:spPr>
          <a:xfrm>
            <a:off x="4693092" y="826862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05/04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CB988F6C-7480-40EF-BF51-117AF1F10896}"/>
              </a:ext>
            </a:extLst>
          </p:cNvPr>
          <p:cNvSpPr txBox="1"/>
          <p:nvPr/>
        </p:nvSpPr>
        <p:spPr>
          <a:xfrm>
            <a:off x="5513216" y="84345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07/04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79836516-1889-4FC4-8136-414DCDDC64E7}"/>
              </a:ext>
            </a:extLst>
          </p:cNvPr>
          <p:cNvSpPr txBox="1"/>
          <p:nvPr/>
        </p:nvSpPr>
        <p:spPr>
          <a:xfrm>
            <a:off x="6337192" y="84711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12/04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5EE465FC-6EE5-468D-93AF-369ECF6FBA5D}"/>
              </a:ext>
            </a:extLst>
          </p:cNvPr>
          <p:cNvSpPr txBox="1"/>
          <p:nvPr/>
        </p:nvSpPr>
        <p:spPr>
          <a:xfrm>
            <a:off x="7178646" y="85223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14/04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D372B744-2ECA-427A-BB8D-4613974B25BC}"/>
              </a:ext>
            </a:extLst>
          </p:cNvPr>
          <p:cNvSpPr txBox="1"/>
          <p:nvPr/>
        </p:nvSpPr>
        <p:spPr>
          <a:xfrm>
            <a:off x="8029595" y="84295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19/04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E35F31F5-50BF-40F3-B275-5C5261503F36}"/>
              </a:ext>
            </a:extLst>
          </p:cNvPr>
          <p:cNvSpPr txBox="1"/>
          <p:nvPr/>
        </p:nvSpPr>
        <p:spPr>
          <a:xfrm>
            <a:off x="8701063" y="852233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rgbClr val="FFC000"/>
                </a:solidFill>
              </a:rPr>
              <a:t>21/04</a:t>
            </a:r>
          </a:p>
        </p:txBody>
      </p:sp>
      <p:sp>
        <p:nvSpPr>
          <p:cNvPr id="189" name="Estrela: 5 Pontas 188">
            <a:extLst>
              <a:ext uri="{FF2B5EF4-FFF2-40B4-BE49-F238E27FC236}">
                <a16:creationId xmlns:a16="http://schemas.microsoft.com/office/drawing/2014/main" id="{0DB4FFC9-CD37-4CD4-B593-D8A5A4E2408A}"/>
              </a:ext>
            </a:extLst>
          </p:cNvPr>
          <p:cNvSpPr/>
          <p:nvPr/>
        </p:nvSpPr>
        <p:spPr>
          <a:xfrm>
            <a:off x="9003691" y="4491585"/>
            <a:ext cx="148856" cy="1395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12B3B337-2812-42CB-9D64-F264CE2F82E0}"/>
              </a:ext>
            </a:extLst>
          </p:cNvPr>
          <p:cNvSpPr txBox="1"/>
          <p:nvPr/>
        </p:nvSpPr>
        <p:spPr>
          <a:xfrm>
            <a:off x="8463757" y="4130123"/>
            <a:ext cx="688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Entrega</a:t>
            </a:r>
          </a:p>
          <a:p>
            <a:r>
              <a:rPr lang="pt-BR" sz="1000" dirty="0">
                <a:solidFill>
                  <a:srgbClr val="FFFF00"/>
                </a:solidFill>
              </a:rPr>
              <a:t>2° Sprint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D5E6AB29-1754-4725-A839-E82D51A56CE5}"/>
              </a:ext>
            </a:extLst>
          </p:cNvPr>
          <p:cNvSpPr txBox="1"/>
          <p:nvPr/>
        </p:nvSpPr>
        <p:spPr>
          <a:xfrm>
            <a:off x="5053702" y="1067530"/>
            <a:ext cx="1718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Segurança implementada</a:t>
            </a:r>
          </a:p>
        </p:txBody>
      </p:sp>
      <p:sp>
        <p:nvSpPr>
          <p:cNvPr id="127" name="Seta: para a Direita 126">
            <a:extLst>
              <a:ext uri="{FF2B5EF4-FFF2-40B4-BE49-F238E27FC236}">
                <a16:creationId xmlns:a16="http://schemas.microsoft.com/office/drawing/2014/main" id="{A7645A13-E791-4800-A7D9-A003137249B1}"/>
              </a:ext>
            </a:extLst>
          </p:cNvPr>
          <p:cNvSpPr/>
          <p:nvPr/>
        </p:nvSpPr>
        <p:spPr>
          <a:xfrm>
            <a:off x="5046658" y="1272636"/>
            <a:ext cx="1627842" cy="10333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Estrela de 5 Pontas 6">
            <a:extLst>
              <a:ext uri="{FF2B5EF4-FFF2-40B4-BE49-F238E27FC236}">
                <a16:creationId xmlns:a16="http://schemas.microsoft.com/office/drawing/2014/main" id="{BD1092F2-F188-445F-B5C7-DA5A0D732619}"/>
              </a:ext>
            </a:extLst>
          </p:cNvPr>
          <p:cNvSpPr/>
          <p:nvPr/>
        </p:nvSpPr>
        <p:spPr>
          <a:xfrm>
            <a:off x="6554721" y="1186943"/>
            <a:ext cx="195771" cy="20682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C3C66E2F-5B05-4325-BBB0-F89D16DA246C}"/>
              </a:ext>
            </a:extLst>
          </p:cNvPr>
          <p:cNvSpPr txBox="1"/>
          <p:nvPr/>
        </p:nvSpPr>
        <p:spPr>
          <a:xfrm>
            <a:off x="4151510" y="1464782"/>
            <a:ext cx="1790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Dockerização da aplicação</a:t>
            </a:r>
          </a:p>
        </p:txBody>
      </p:sp>
      <p:sp>
        <p:nvSpPr>
          <p:cNvPr id="136" name="Seta: para a Direita 135">
            <a:extLst>
              <a:ext uri="{FF2B5EF4-FFF2-40B4-BE49-F238E27FC236}">
                <a16:creationId xmlns:a16="http://schemas.microsoft.com/office/drawing/2014/main" id="{F7E3AD46-14CE-4306-BF99-89A4CC9E007F}"/>
              </a:ext>
            </a:extLst>
          </p:cNvPr>
          <p:cNvSpPr/>
          <p:nvPr/>
        </p:nvSpPr>
        <p:spPr>
          <a:xfrm>
            <a:off x="4163842" y="1667857"/>
            <a:ext cx="1699692" cy="92122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Estrela de 5 Pontas 6">
            <a:extLst>
              <a:ext uri="{FF2B5EF4-FFF2-40B4-BE49-F238E27FC236}">
                <a16:creationId xmlns:a16="http://schemas.microsoft.com/office/drawing/2014/main" id="{80B50830-3D49-43A2-9675-0F1EE495DCB4}"/>
              </a:ext>
            </a:extLst>
          </p:cNvPr>
          <p:cNvSpPr/>
          <p:nvPr/>
        </p:nvSpPr>
        <p:spPr>
          <a:xfrm>
            <a:off x="5752763" y="1594790"/>
            <a:ext cx="170768" cy="2021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  <p:sp>
        <p:nvSpPr>
          <p:cNvPr id="138" name="Elipse 137">
            <a:extLst>
              <a:ext uri="{FF2B5EF4-FFF2-40B4-BE49-F238E27FC236}">
                <a16:creationId xmlns:a16="http://schemas.microsoft.com/office/drawing/2014/main" id="{CDA3E6A4-2E96-4A5D-8BED-8059CA4A40DE}"/>
              </a:ext>
            </a:extLst>
          </p:cNvPr>
          <p:cNvSpPr/>
          <p:nvPr/>
        </p:nvSpPr>
        <p:spPr>
          <a:xfrm>
            <a:off x="4074243" y="1638323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 dirty="0"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CE412840-6F36-4B9D-8FB0-3FA2B068DB69}"/>
              </a:ext>
            </a:extLst>
          </p:cNvPr>
          <p:cNvSpPr/>
          <p:nvPr/>
        </p:nvSpPr>
        <p:spPr>
          <a:xfrm>
            <a:off x="4918486" y="1237564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 dirty="0"/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E0B1F6FD-0247-4198-8A8F-9E859ECE8045}"/>
              </a:ext>
            </a:extLst>
          </p:cNvPr>
          <p:cNvSpPr txBox="1"/>
          <p:nvPr/>
        </p:nvSpPr>
        <p:spPr>
          <a:xfrm>
            <a:off x="1422769" y="1717159"/>
            <a:ext cx="1787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Balanceamento de carga</a:t>
            </a:r>
          </a:p>
        </p:txBody>
      </p:sp>
      <p:sp>
        <p:nvSpPr>
          <p:cNvPr id="146" name="Seta: para a Direita 145">
            <a:extLst>
              <a:ext uri="{FF2B5EF4-FFF2-40B4-BE49-F238E27FC236}">
                <a16:creationId xmlns:a16="http://schemas.microsoft.com/office/drawing/2014/main" id="{1932BED7-D0B5-4BD5-808E-FD94AB3A57B9}"/>
              </a:ext>
            </a:extLst>
          </p:cNvPr>
          <p:cNvSpPr/>
          <p:nvPr/>
        </p:nvSpPr>
        <p:spPr>
          <a:xfrm>
            <a:off x="876696" y="1927039"/>
            <a:ext cx="2452330" cy="87615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8" name="Estrela de 5 Pontas 6">
            <a:extLst>
              <a:ext uri="{FF2B5EF4-FFF2-40B4-BE49-F238E27FC236}">
                <a16:creationId xmlns:a16="http://schemas.microsoft.com/office/drawing/2014/main" id="{F3BE6617-4AAF-4057-95FE-8A71EFA483EC}"/>
              </a:ext>
            </a:extLst>
          </p:cNvPr>
          <p:cNvSpPr/>
          <p:nvPr/>
        </p:nvSpPr>
        <p:spPr>
          <a:xfrm>
            <a:off x="3236481" y="1825946"/>
            <a:ext cx="170768" cy="2021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0EAA4A7E-A7D5-4800-A4AC-8A66CB39AF46}"/>
              </a:ext>
            </a:extLst>
          </p:cNvPr>
          <p:cNvSpPr/>
          <p:nvPr/>
        </p:nvSpPr>
        <p:spPr>
          <a:xfrm>
            <a:off x="754292" y="1900121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/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9C951D45-D0C8-454B-A804-9DDA0D01A1DB}"/>
              </a:ext>
            </a:extLst>
          </p:cNvPr>
          <p:cNvSpPr txBox="1"/>
          <p:nvPr/>
        </p:nvSpPr>
        <p:spPr>
          <a:xfrm>
            <a:off x="1574590" y="3005197"/>
            <a:ext cx="2426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Desenvolvimento front-</a:t>
            </a:r>
            <a:r>
              <a:rPr lang="pt-BR" sz="1000" dirty="0" err="1">
                <a:solidFill>
                  <a:srgbClr val="FFFF00"/>
                </a:solidFill>
              </a:rPr>
              <a:t>end</a:t>
            </a:r>
            <a:r>
              <a:rPr lang="pt-BR" sz="1000" dirty="0">
                <a:solidFill>
                  <a:srgbClr val="FFFF00"/>
                </a:solidFill>
              </a:rPr>
              <a:t> das telas </a:t>
            </a:r>
          </a:p>
        </p:txBody>
      </p:sp>
      <p:sp>
        <p:nvSpPr>
          <p:cNvPr id="164" name="Seta: para a Direita 163">
            <a:extLst>
              <a:ext uri="{FF2B5EF4-FFF2-40B4-BE49-F238E27FC236}">
                <a16:creationId xmlns:a16="http://schemas.microsoft.com/office/drawing/2014/main" id="{E4B57A79-CD05-4BC7-A304-4892EFD5D363}"/>
              </a:ext>
            </a:extLst>
          </p:cNvPr>
          <p:cNvSpPr/>
          <p:nvPr/>
        </p:nvSpPr>
        <p:spPr>
          <a:xfrm>
            <a:off x="880782" y="3234664"/>
            <a:ext cx="3302571" cy="92678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Estrela de 5 Pontas 6">
            <a:extLst>
              <a:ext uri="{FF2B5EF4-FFF2-40B4-BE49-F238E27FC236}">
                <a16:creationId xmlns:a16="http://schemas.microsoft.com/office/drawing/2014/main" id="{FB2BF3E9-D2EB-4D82-849C-99324E95166D}"/>
              </a:ext>
            </a:extLst>
          </p:cNvPr>
          <p:cNvSpPr/>
          <p:nvPr/>
        </p:nvSpPr>
        <p:spPr>
          <a:xfrm>
            <a:off x="4087966" y="3163427"/>
            <a:ext cx="170768" cy="2021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E3D78DC0-29C4-405F-8168-3FC9995959B0}"/>
              </a:ext>
            </a:extLst>
          </p:cNvPr>
          <p:cNvSpPr/>
          <p:nvPr/>
        </p:nvSpPr>
        <p:spPr>
          <a:xfrm>
            <a:off x="756894" y="3208279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 dirty="0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52DE29BC-B62C-4F72-B72C-C1EB8F26ED1B}"/>
              </a:ext>
            </a:extLst>
          </p:cNvPr>
          <p:cNvSpPr txBox="1"/>
          <p:nvPr/>
        </p:nvSpPr>
        <p:spPr>
          <a:xfrm>
            <a:off x="5257725" y="2148131"/>
            <a:ext cx="1740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Aplicação mobile funcional</a:t>
            </a:r>
          </a:p>
        </p:txBody>
      </p:sp>
      <p:sp>
        <p:nvSpPr>
          <p:cNvPr id="181" name="Seta: para a Direita 180">
            <a:extLst>
              <a:ext uri="{FF2B5EF4-FFF2-40B4-BE49-F238E27FC236}">
                <a16:creationId xmlns:a16="http://schemas.microsoft.com/office/drawing/2014/main" id="{4024D08E-FE58-44B4-866F-94FFFCA9D1CD}"/>
              </a:ext>
            </a:extLst>
          </p:cNvPr>
          <p:cNvSpPr/>
          <p:nvPr/>
        </p:nvSpPr>
        <p:spPr>
          <a:xfrm>
            <a:off x="4166438" y="2373243"/>
            <a:ext cx="4119506" cy="10717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Estrela de 5 Pontas 6">
            <a:extLst>
              <a:ext uri="{FF2B5EF4-FFF2-40B4-BE49-F238E27FC236}">
                <a16:creationId xmlns:a16="http://schemas.microsoft.com/office/drawing/2014/main" id="{25D3E1A0-B88C-4BE3-B202-94EF193E8152}"/>
              </a:ext>
            </a:extLst>
          </p:cNvPr>
          <p:cNvSpPr/>
          <p:nvPr/>
        </p:nvSpPr>
        <p:spPr>
          <a:xfrm>
            <a:off x="8187501" y="2300431"/>
            <a:ext cx="170768" cy="2021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  <p:sp>
        <p:nvSpPr>
          <p:cNvPr id="183" name="Elipse 182">
            <a:extLst>
              <a:ext uri="{FF2B5EF4-FFF2-40B4-BE49-F238E27FC236}">
                <a16:creationId xmlns:a16="http://schemas.microsoft.com/office/drawing/2014/main" id="{DE348EAA-1BD8-404E-AFC4-FF0E553F6F7B}"/>
              </a:ext>
            </a:extLst>
          </p:cNvPr>
          <p:cNvSpPr/>
          <p:nvPr/>
        </p:nvSpPr>
        <p:spPr>
          <a:xfrm>
            <a:off x="4090582" y="2346316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B89B4F68-918A-4A45-AE6E-63A732752A4A}"/>
              </a:ext>
            </a:extLst>
          </p:cNvPr>
          <p:cNvSpPr txBox="1"/>
          <p:nvPr/>
        </p:nvSpPr>
        <p:spPr>
          <a:xfrm>
            <a:off x="5181218" y="3860340"/>
            <a:ext cx="1499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Critérios de inovação </a:t>
            </a:r>
          </a:p>
        </p:txBody>
      </p:sp>
      <p:sp>
        <p:nvSpPr>
          <p:cNvPr id="188" name="Seta: para a Direita 187">
            <a:extLst>
              <a:ext uri="{FF2B5EF4-FFF2-40B4-BE49-F238E27FC236}">
                <a16:creationId xmlns:a16="http://schemas.microsoft.com/office/drawing/2014/main" id="{7290F15D-0BB9-4EAE-A2C7-F01F2EC54A0A}"/>
              </a:ext>
            </a:extLst>
          </p:cNvPr>
          <p:cNvSpPr/>
          <p:nvPr/>
        </p:nvSpPr>
        <p:spPr>
          <a:xfrm>
            <a:off x="5030901" y="4063842"/>
            <a:ext cx="1627842" cy="103339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0" name="Elipse 189">
            <a:extLst>
              <a:ext uri="{FF2B5EF4-FFF2-40B4-BE49-F238E27FC236}">
                <a16:creationId xmlns:a16="http://schemas.microsoft.com/office/drawing/2014/main" id="{D5B36A7E-EFE7-4996-8BED-668D8FB4D2AF}"/>
              </a:ext>
            </a:extLst>
          </p:cNvPr>
          <p:cNvSpPr/>
          <p:nvPr/>
        </p:nvSpPr>
        <p:spPr>
          <a:xfrm>
            <a:off x="4884519" y="4051722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 dirty="0"/>
          </a:p>
        </p:txBody>
      </p:sp>
      <p:sp>
        <p:nvSpPr>
          <p:cNvPr id="192" name="Estrela de 5 Pontas 6">
            <a:extLst>
              <a:ext uri="{FF2B5EF4-FFF2-40B4-BE49-F238E27FC236}">
                <a16:creationId xmlns:a16="http://schemas.microsoft.com/office/drawing/2014/main" id="{886E5B35-891F-4201-98E3-EF52C7FF7F14}"/>
              </a:ext>
            </a:extLst>
          </p:cNvPr>
          <p:cNvSpPr/>
          <p:nvPr/>
        </p:nvSpPr>
        <p:spPr>
          <a:xfrm>
            <a:off x="6532919" y="3997659"/>
            <a:ext cx="170768" cy="2021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7AAB4A82-69C2-440A-AA5D-51F9C918BE0E}"/>
              </a:ext>
            </a:extLst>
          </p:cNvPr>
          <p:cNvSpPr txBox="1"/>
          <p:nvPr/>
        </p:nvSpPr>
        <p:spPr>
          <a:xfrm>
            <a:off x="6609860" y="4195046"/>
            <a:ext cx="975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00"/>
                </a:solidFill>
              </a:rPr>
              <a:t>Apresentação</a:t>
            </a:r>
          </a:p>
        </p:txBody>
      </p:sp>
      <p:sp>
        <p:nvSpPr>
          <p:cNvPr id="196" name="Seta: para a Direita 195">
            <a:extLst>
              <a:ext uri="{FF2B5EF4-FFF2-40B4-BE49-F238E27FC236}">
                <a16:creationId xmlns:a16="http://schemas.microsoft.com/office/drawing/2014/main" id="{6210055F-7B8E-4ACB-800C-FFF88C8F1E64}"/>
              </a:ext>
            </a:extLst>
          </p:cNvPr>
          <p:cNvSpPr/>
          <p:nvPr/>
        </p:nvSpPr>
        <p:spPr>
          <a:xfrm>
            <a:off x="6637678" y="4415292"/>
            <a:ext cx="852528" cy="93602"/>
          </a:xfrm>
          <a:prstGeom prst="rightArrow">
            <a:avLst/>
          </a:prstGeom>
          <a:solidFill>
            <a:srgbClr val="AC8004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7" name="Elipse 196">
            <a:extLst>
              <a:ext uri="{FF2B5EF4-FFF2-40B4-BE49-F238E27FC236}">
                <a16:creationId xmlns:a16="http://schemas.microsoft.com/office/drawing/2014/main" id="{82DBF6E2-C698-46E7-BCF3-8D44838C3A26}"/>
              </a:ext>
            </a:extLst>
          </p:cNvPr>
          <p:cNvSpPr/>
          <p:nvPr/>
        </p:nvSpPr>
        <p:spPr>
          <a:xfrm>
            <a:off x="6561217" y="4405520"/>
            <a:ext cx="155935" cy="1395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 dirty="0"/>
          </a:p>
        </p:txBody>
      </p:sp>
      <p:sp>
        <p:nvSpPr>
          <p:cNvPr id="198" name="Estrela de 5 Pontas 6">
            <a:extLst>
              <a:ext uri="{FF2B5EF4-FFF2-40B4-BE49-F238E27FC236}">
                <a16:creationId xmlns:a16="http://schemas.microsoft.com/office/drawing/2014/main" id="{98248B8F-EC16-45FD-9013-CA6E2F23B65F}"/>
              </a:ext>
            </a:extLst>
          </p:cNvPr>
          <p:cNvSpPr/>
          <p:nvPr/>
        </p:nvSpPr>
        <p:spPr>
          <a:xfrm>
            <a:off x="7370771" y="4368039"/>
            <a:ext cx="170768" cy="2021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1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5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ARQUITETURA DA SOLUÇÃO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Fluxograma: Disco magnético 3">
            <a:extLst>
              <a:ext uri="{FF2B5EF4-FFF2-40B4-BE49-F238E27FC236}">
                <a16:creationId xmlns:a16="http://schemas.microsoft.com/office/drawing/2014/main" id="{EB116711-93A8-4712-BA04-8D59BC3F7BD3}"/>
              </a:ext>
            </a:extLst>
          </p:cNvPr>
          <p:cNvSpPr/>
          <p:nvPr/>
        </p:nvSpPr>
        <p:spPr>
          <a:xfrm>
            <a:off x="913875" y="2006584"/>
            <a:ext cx="2280286" cy="1527791"/>
          </a:xfrm>
          <a:prstGeom prst="flowChartMagneticDisk">
            <a:avLst/>
          </a:prstGeom>
          <a:solidFill>
            <a:srgbClr val="000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92AFFA-A465-4DAF-A7D3-4A65824531D1}"/>
              </a:ext>
            </a:extLst>
          </p:cNvPr>
          <p:cNvSpPr txBox="1"/>
          <p:nvPr/>
        </p:nvSpPr>
        <p:spPr>
          <a:xfrm>
            <a:off x="1131420" y="2547856"/>
            <a:ext cx="184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Database</a:t>
            </a: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[SQL Server]</a:t>
            </a: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Armazenar os </a:t>
            </a: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dados da aplicação</a:t>
            </a:r>
          </a:p>
        </p:txBody>
      </p:sp>
      <p:cxnSp>
        <p:nvCxnSpPr>
          <p:cNvPr id="5" name="Conector de seta reta 10">
            <a:extLst>
              <a:ext uri="{FF2B5EF4-FFF2-40B4-BE49-F238E27FC236}">
                <a16:creationId xmlns:a16="http://schemas.microsoft.com/office/drawing/2014/main" id="{C9175C39-371A-4E6C-BBFA-F243F7592908}"/>
              </a:ext>
            </a:extLst>
          </p:cNvPr>
          <p:cNvCxnSpPr>
            <a:cxnSpLocks/>
            <a:stCxn id="9" idx="1"/>
            <a:endCxn id="3" idx="4"/>
          </p:cNvCxnSpPr>
          <p:nvPr/>
        </p:nvCxnSpPr>
        <p:spPr>
          <a:xfrm flipH="1" flipV="1">
            <a:off x="3194161" y="2770480"/>
            <a:ext cx="985718" cy="9019"/>
          </a:xfrm>
          <a:prstGeom prst="straightConnector1">
            <a:avLst/>
          </a:prstGeom>
          <a:ln w="38100">
            <a:solidFill>
              <a:srgbClr val="BF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24">
            <a:extLst>
              <a:ext uri="{FF2B5EF4-FFF2-40B4-BE49-F238E27FC236}">
                <a16:creationId xmlns:a16="http://schemas.microsoft.com/office/drawing/2014/main" id="{8DC20AE4-1EE9-4A99-9A5E-B710D2C6DC87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6242620" y="2779499"/>
            <a:ext cx="907713" cy="6081"/>
          </a:xfrm>
          <a:prstGeom prst="straightConnector1">
            <a:avLst/>
          </a:prstGeom>
          <a:ln w="38100">
            <a:solidFill>
              <a:srgbClr val="BF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CFAB111-B69F-47DE-A0E6-EA76D019FCF4}"/>
              </a:ext>
            </a:extLst>
          </p:cNvPr>
          <p:cNvSpPr/>
          <p:nvPr/>
        </p:nvSpPr>
        <p:spPr>
          <a:xfrm>
            <a:off x="7150333" y="2099974"/>
            <a:ext cx="1771650" cy="1371212"/>
          </a:xfrm>
          <a:prstGeom prst="rect">
            <a:avLst/>
          </a:prstGeom>
          <a:solidFill>
            <a:srgbClr val="000000"/>
          </a:solidFill>
          <a:ln w="19050"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A5346DD-F8F4-429E-9B4D-6BC25B6B7487}"/>
              </a:ext>
            </a:extLst>
          </p:cNvPr>
          <p:cNvSpPr txBox="1"/>
          <p:nvPr/>
        </p:nvSpPr>
        <p:spPr>
          <a:xfrm>
            <a:off x="7150333" y="2121627"/>
            <a:ext cx="17716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App</a:t>
            </a:r>
          </a:p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[</a:t>
            </a: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Kotlin</a:t>
            </a: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]</a:t>
            </a:r>
          </a:p>
          <a:p>
            <a:pPr algn="ctr" defTabSz="685800">
              <a:buClrTx/>
            </a:pP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Aplicação mobile para dispositivos Android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2965131-C51A-4F58-81AE-9239437C761E}"/>
              </a:ext>
            </a:extLst>
          </p:cNvPr>
          <p:cNvSpPr/>
          <p:nvPr/>
        </p:nvSpPr>
        <p:spPr>
          <a:xfrm>
            <a:off x="4179879" y="1893674"/>
            <a:ext cx="2062741" cy="1771650"/>
          </a:xfrm>
          <a:prstGeom prst="rect">
            <a:avLst/>
          </a:prstGeom>
          <a:solidFill>
            <a:srgbClr val="000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134AA2-0D60-4856-AA5B-7F527892411D}"/>
              </a:ext>
            </a:extLst>
          </p:cNvPr>
          <p:cNvSpPr txBox="1"/>
          <p:nvPr/>
        </p:nvSpPr>
        <p:spPr>
          <a:xfrm>
            <a:off x="4179879" y="1913878"/>
            <a:ext cx="2062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Microservice</a:t>
            </a: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[</a:t>
            </a: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SpringBoot</a:t>
            </a: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, EC2 </a:t>
            </a:r>
            <a:r>
              <a:rPr lang="pt-BR" sz="1350" b="1" kern="1200" dirty="0" err="1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Amazon</a:t>
            </a:r>
            <a:r>
              <a:rPr lang="pt-BR" sz="1350" b="1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, Docker]</a:t>
            </a:r>
          </a:p>
          <a:p>
            <a:pPr algn="ctr" defTabSz="685800">
              <a:buClrTx/>
            </a:pPr>
            <a:endParaRPr lang="pt-BR" sz="1350" b="1" kern="1200" dirty="0">
              <a:solidFill>
                <a:srgbClr val="BF8F00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pt-BR" sz="1350" kern="1200" dirty="0">
                <a:solidFill>
                  <a:srgbClr val="BF8F00"/>
                </a:solidFill>
                <a:latin typeface="Calibri" panose="020F0502020204030204"/>
                <a:ea typeface="+mn-ea"/>
                <a:cs typeface="+mn-cs"/>
              </a:rPr>
              <a:t>Processamento de dados da aplicação para consumo de outras partes do projeto</a:t>
            </a:r>
          </a:p>
        </p:txBody>
      </p:sp>
      <p:sp>
        <p:nvSpPr>
          <p:cNvPr id="13" name="Google Shape;244;p34">
            <a:extLst>
              <a:ext uri="{FF2B5EF4-FFF2-40B4-BE49-F238E27FC236}">
                <a16:creationId xmlns:a16="http://schemas.microsoft.com/office/drawing/2014/main" id="{EB792160-E785-46CB-AD52-50F74B43D0F4}"/>
              </a:ext>
            </a:extLst>
          </p:cNvPr>
          <p:cNvSpPr/>
          <p:nvPr/>
        </p:nvSpPr>
        <p:spPr>
          <a:xfrm>
            <a:off x="7879314" y="4299587"/>
            <a:ext cx="1688075" cy="1687826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4;p29">
            <a:extLst>
              <a:ext uri="{FF2B5EF4-FFF2-40B4-BE49-F238E27FC236}">
                <a16:creationId xmlns:a16="http://schemas.microsoft.com/office/drawing/2014/main" id="{4BFF02D9-2B9F-458C-B064-52D3D0F7AEA1}"/>
              </a:ext>
            </a:extLst>
          </p:cNvPr>
          <p:cNvSpPr/>
          <p:nvPr/>
        </p:nvSpPr>
        <p:spPr>
          <a:xfrm rot="8237689">
            <a:off x="8135066" y="-293365"/>
            <a:ext cx="1392687" cy="941620"/>
          </a:xfrm>
          <a:prstGeom prst="roundRect">
            <a:avLst>
              <a:gd name="adj" fmla="val 50000"/>
            </a:avLst>
          </a:prstGeom>
          <a:solidFill>
            <a:srgbClr val="A781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3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2F4A9C30-021C-4CC1-A9D5-9D76EF26C11D}"/>
              </a:ext>
            </a:extLst>
          </p:cNvPr>
          <p:cNvSpPr/>
          <p:nvPr/>
        </p:nvSpPr>
        <p:spPr>
          <a:xfrm rot="5400000">
            <a:off x="1854155" y="448116"/>
            <a:ext cx="4288771" cy="430672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pt-BR" sz="1350" kern="1200">
              <a:solidFill>
                <a:prstClr val="white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D1AE752-3946-4A49-A3BE-832DB692F8A6}"/>
              </a:ext>
            </a:extLst>
          </p:cNvPr>
          <p:cNvSpPr/>
          <p:nvPr/>
        </p:nvSpPr>
        <p:spPr>
          <a:xfrm rot="5400000">
            <a:off x="1321446" y="1699800"/>
            <a:ext cx="3414509" cy="1859387"/>
          </a:xfrm>
          <a:prstGeom prst="rect">
            <a:avLst/>
          </a:prstGeom>
          <a:solidFill>
            <a:srgbClr val="FFCC00">
              <a:alpha val="1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pt-BR" sz="1350" kern="1200">
              <a:solidFill>
                <a:prstClr val="white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6EC0989-BE92-4758-B963-9459F8745F9C}"/>
              </a:ext>
            </a:extLst>
          </p:cNvPr>
          <p:cNvSpPr/>
          <p:nvPr/>
        </p:nvSpPr>
        <p:spPr>
          <a:xfrm rot="5400000">
            <a:off x="3301389" y="1693992"/>
            <a:ext cx="3414509" cy="1859387"/>
          </a:xfrm>
          <a:prstGeom prst="rect">
            <a:avLst/>
          </a:prstGeom>
          <a:solidFill>
            <a:srgbClr val="FFCC00">
              <a:alpha val="1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pt-BR" sz="1350" kern="1200">
              <a:solidFill>
                <a:prstClr val="white"/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LOW LEVEL DESIGN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0679B5D-0F7F-4F78-9FA1-F0B8FB8455EB}"/>
              </a:ext>
            </a:extLst>
          </p:cNvPr>
          <p:cNvSpPr/>
          <p:nvPr/>
        </p:nvSpPr>
        <p:spPr>
          <a:xfrm rot="5400000">
            <a:off x="5077657" y="1686270"/>
            <a:ext cx="4288771" cy="183612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cxnSp>
        <p:nvCxnSpPr>
          <p:cNvPr id="8" name="Conector de seta reta 58">
            <a:extLst>
              <a:ext uri="{FF2B5EF4-FFF2-40B4-BE49-F238E27FC236}">
                <a16:creationId xmlns:a16="http://schemas.microsoft.com/office/drawing/2014/main" id="{54FD94C5-06A8-4E5D-A9B7-39859F8F603B}"/>
              </a:ext>
            </a:extLst>
          </p:cNvPr>
          <p:cNvCxnSpPr>
            <a:cxnSpLocks/>
          </p:cNvCxnSpPr>
          <p:nvPr/>
        </p:nvCxnSpPr>
        <p:spPr>
          <a:xfrm>
            <a:off x="6048260" y="794546"/>
            <a:ext cx="439843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B1423ACE-3036-4790-A83A-FA6AA3BF2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" y="100725"/>
            <a:ext cx="749010" cy="10303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E4AF769-AC84-47FD-85B1-A18B8C010361}"/>
              </a:ext>
            </a:extLst>
          </p:cNvPr>
          <p:cNvSpPr txBox="1"/>
          <p:nvPr/>
        </p:nvSpPr>
        <p:spPr>
          <a:xfrm>
            <a:off x="4088361" y="627996"/>
            <a:ext cx="185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C000"/>
                </a:solidFill>
              </a:rPr>
              <a:t>High </a:t>
            </a:r>
            <a:r>
              <a:rPr lang="pt-BR" sz="1200" b="1" dirty="0" err="1">
                <a:solidFill>
                  <a:srgbClr val="FFC000"/>
                </a:solidFill>
              </a:rPr>
              <a:t>Availability</a:t>
            </a:r>
            <a:endParaRPr lang="pt-BR" sz="1200" b="1" dirty="0">
              <a:solidFill>
                <a:srgbClr val="FFC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DBC409-6B60-4943-9DE1-BBAC86E8DE33}"/>
              </a:ext>
            </a:extLst>
          </p:cNvPr>
          <p:cNvSpPr txBox="1"/>
          <p:nvPr/>
        </p:nvSpPr>
        <p:spPr>
          <a:xfrm>
            <a:off x="2461683" y="625383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Development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E6576A-FE74-425A-8735-15854A7F4F37}"/>
              </a:ext>
            </a:extLst>
          </p:cNvPr>
          <p:cNvSpPr txBox="1"/>
          <p:nvPr/>
        </p:nvSpPr>
        <p:spPr>
          <a:xfrm>
            <a:off x="736727" y="1124551"/>
            <a:ext cx="837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solidFill>
                  <a:srgbClr val="FFC000"/>
                </a:solidFill>
              </a:rPr>
              <a:t>Developer</a:t>
            </a:r>
          </a:p>
        </p:txBody>
      </p:sp>
      <p:cxnSp>
        <p:nvCxnSpPr>
          <p:cNvPr id="13" name="Conector de seta reta 78">
            <a:extLst>
              <a:ext uri="{FF2B5EF4-FFF2-40B4-BE49-F238E27FC236}">
                <a16:creationId xmlns:a16="http://schemas.microsoft.com/office/drawing/2014/main" id="{330B70FC-C131-44F3-95B3-3BA2656147B6}"/>
              </a:ext>
            </a:extLst>
          </p:cNvPr>
          <p:cNvCxnSpPr/>
          <p:nvPr/>
        </p:nvCxnSpPr>
        <p:spPr>
          <a:xfrm>
            <a:off x="1670589" y="789262"/>
            <a:ext cx="283560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70EFB3-FDBF-45E2-93F4-C0EACF42EBC5}"/>
              </a:ext>
            </a:extLst>
          </p:cNvPr>
          <p:cNvSpPr txBox="1"/>
          <p:nvPr/>
        </p:nvSpPr>
        <p:spPr>
          <a:xfrm>
            <a:off x="1824135" y="169800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Development environment</a:t>
            </a:r>
          </a:p>
        </p:txBody>
      </p:sp>
      <p:cxnSp>
        <p:nvCxnSpPr>
          <p:cNvPr id="15" name="Conector de seta reta 100">
            <a:extLst>
              <a:ext uri="{FF2B5EF4-FFF2-40B4-BE49-F238E27FC236}">
                <a16:creationId xmlns:a16="http://schemas.microsoft.com/office/drawing/2014/main" id="{02D27DE1-3059-4399-8771-9D6DED346E49}"/>
              </a:ext>
            </a:extLst>
          </p:cNvPr>
          <p:cNvCxnSpPr>
            <a:cxnSpLocks/>
          </p:cNvCxnSpPr>
          <p:nvPr/>
        </p:nvCxnSpPr>
        <p:spPr>
          <a:xfrm>
            <a:off x="7949303" y="3921519"/>
            <a:ext cx="409811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2F5AD0-F877-44B0-A434-BB34BB2ED3B4}"/>
              </a:ext>
            </a:extLst>
          </p:cNvPr>
          <p:cNvSpPr txBox="1"/>
          <p:nvPr/>
        </p:nvSpPr>
        <p:spPr>
          <a:xfrm>
            <a:off x="6297802" y="169800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FFC000"/>
                </a:solidFill>
              </a:rPr>
              <a:t>Deployment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B8C5E82-EFD5-4BF8-9888-BDB4F363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r="29589"/>
          <a:stretch/>
        </p:blipFill>
        <p:spPr>
          <a:xfrm>
            <a:off x="2832302" y="1157490"/>
            <a:ext cx="320523" cy="41442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73E55-C0DB-44AC-82DD-6AEADD6831EE}"/>
              </a:ext>
            </a:extLst>
          </p:cNvPr>
          <p:cNvSpPr txBox="1"/>
          <p:nvPr/>
        </p:nvSpPr>
        <p:spPr>
          <a:xfrm>
            <a:off x="2522509" y="1584475"/>
            <a:ext cx="9430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Idealization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66BA873-2BFE-4AD0-A334-6F1F9A60BD0E}"/>
              </a:ext>
            </a:extLst>
          </p:cNvPr>
          <p:cNvSpPr txBox="1"/>
          <p:nvPr/>
        </p:nvSpPr>
        <p:spPr>
          <a:xfrm>
            <a:off x="2486526" y="3889592"/>
            <a:ext cx="103706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Building + UI</a:t>
            </a:r>
          </a:p>
        </p:txBody>
      </p:sp>
      <p:pic>
        <p:nvPicPr>
          <p:cNvPr id="22" name="Imagem 21" descr="Logotipo&#10;&#10;Descrição gerada automaticamente com confiança média">
            <a:extLst>
              <a:ext uri="{FF2B5EF4-FFF2-40B4-BE49-F238E27FC236}">
                <a16:creationId xmlns:a16="http://schemas.microsoft.com/office/drawing/2014/main" id="{63790154-3DB7-41D5-9769-FB2516501C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2"/>
          <a:stretch/>
        </p:blipFill>
        <p:spPr>
          <a:xfrm>
            <a:off x="2809279" y="3424671"/>
            <a:ext cx="439515" cy="591879"/>
          </a:xfrm>
          <a:prstGeom prst="rect">
            <a:avLst/>
          </a:prstGeom>
        </p:spPr>
      </p:pic>
      <p:cxnSp>
        <p:nvCxnSpPr>
          <p:cNvPr id="23" name="Conector de seta reta 32">
            <a:extLst>
              <a:ext uri="{FF2B5EF4-FFF2-40B4-BE49-F238E27FC236}">
                <a16:creationId xmlns:a16="http://schemas.microsoft.com/office/drawing/2014/main" id="{7CEFCB00-F3F1-4057-9723-69694F79A2B7}"/>
              </a:ext>
            </a:extLst>
          </p:cNvPr>
          <p:cNvCxnSpPr>
            <a:cxnSpLocks/>
          </p:cNvCxnSpPr>
          <p:nvPr/>
        </p:nvCxnSpPr>
        <p:spPr>
          <a:xfrm>
            <a:off x="3003188" y="2194153"/>
            <a:ext cx="0" cy="755193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F005F75-AD7D-4EE6-A392-C3F661FF78AF}"/>
              </a:ext>
            </a:extLst>
          </p:cNvPr>
          <p:cNvSpPr txBox="1"/>
          <p:nvPr/>
        </p:nvSpPr>
        <p:spPr>
          <a:xfrm>
            <a:off x="8374237" y="4330940"/>
            <a:ext cx="7841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End-User</a:t>
            </a:r>
          </a:p>
          <a:p>
            <a:pPr algn="ctr"/>
            <a:r>
              <a:rPr lang="pt-BR" sz="1050" b="1" dirty="0">
                <a:solidFill>
                  <a:srgbClr val="FFC000"/>
                </a:solidFill>
              </a:rPr>
              <a:t>Android</a:t>
            </a:r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981D6C0D-2F69-4B8B-A799-6E55C177F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17" y="3334093"/>
            <a:ext cx="571429" cy="1038095"/>
          </a:xfrm>
          <a:prstGeom prst="rect">
            <a:avLst/>
          </a:prstGeom>
        </p:spPr>
      </p:pic>
      <p:cxnSp>
        <p:nvCxnSpPr>
          <p:cNvPr id="7" name="Conector de seta reta 19">
            <a:extLst>
              <a:ext uri="{FF2B5EF4-FFF2-40B4-BE49-F238E27FC236}">
                <a16:creationId xmlns:a16="http://schemas.microsoft.com/office/drawing/2014/main" id="{51FBF884-9847-4770-95BE-6B57735A6020}"/>
              </a:ext>
            </a:extLst>
          </p:cNvPr>
          <p:cNvCxnSpPr>
            <a:cxnSpLocks/>
          </p:cNvCxnSpPr>
          <p:nvPr/>
        </p:nvCxnSpPr>
        <p:spPr>
          <a:xfrm>
            <a:off x="3683538" y="2633685"/>
            <a:ext cx="605504" cy="0"/>
          </a:xfrm>
          <a:prstGeom prst="straightConnector1">
            <a:avLst/>
          </a:prstGeom>
          <a:ln>
            <a:solidFill>
              <a:srgbClr val="FFCC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44;p34">
            <a:extLst>
              <a:ext uri="{FF2B5EF4-FFF2-40B4-BE49-F238E27FC236}">
                <a16:creationId xmlns:a16="http://schemas.microsoft.com/office/drawing/2014/main" id="{D030B8B5-E76B-4F06-8E99-B4E6F408E0A7}"/>
              </a:ext>
            </a:extLst>
          </p:cNvPr>
          <p:cNvSpPr/>
          <p:nvPr/>
        </p:nvSpPr>
        <p:spPr>
          <a:xfrm>
            <a:off x="-406993" y="4303537"/>
            <a:ext cx="1688075" cy="1687826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B5295CB2-A623-4581-B0EE-6D4C87C5DD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032"/>
          <a:stretch/>
        </p:blipFill>
        <p:spPr>
          <a:xfrm>
            <a:off x="6715999" y="1209278"/>
            <a:ext cx="979676" cy="842207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447C3728-0850-4492-9D50-D09C670FDC0B}"/>
              </a:ext>
            </a:extLst>
          </p:cNvPr>
          <p:cNvSpPr txBox="1"/>
          <p:nvPr/>
        </p:nvSpPr>
        <p:spPr>
          <a:xfrm>
            <a:off x="6754030" y="2092719"/>
            <a:ext cx="9796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Auto </a:t>
            </a:r>
            <a:r>
              <a:rPr lang="pt-BR" sz="1050" b="1" dirty="0" err="1">
                <a:solidFill>
                  <a:srgbClr val="FFC000"/>
                </a:solidFill>
              </a:rPr>
              <a:t>Deploy</a:t>
            </a:r>
            <a:endParaRPr lang="pt-BR" sz="1050" b="1" dirty="0">
              <a:solidFill>
                <a:srgbClr val="FFC000"/>
              </a:solidFill>
            </a:endParaRPr>
          </a:p>
        </p:txBody>
      </p:sp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A392FCD7-CAFA-45C5-8FE0-68908FC5C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920" y="3645863"/>
            <a:ext cx="1160457" cy="394243"/>
          </a:xfrm>
          <a:prstGeom prst="rect">
            <a:avLst/>
          </a:prstGeom>
        </p:spPr>
      </p:pic>
      <p:cxnSp>
        <p:nvCxnSpPr>
          <p:cNvPr id="49" name="Conector de seta reta 32">
            <a:extLst>
              <a:ext uri="{FF2B5EF4-FFF2-40B4-BE49-F238E27FC236}">
                <a16:creationId xmlns:a16="http://schemas.microsoft.com/office/drawing/2014/main" id="{CD971146-9201-4870-B057-31FADAC034B9}"/>
              </a:ext>
            </a:extLst>
          </p:cNvPr>
          <p:cNvCxnSpPr>
            <a:cxnSpLocks/>
          </p:cNvCxnSpPr>
          <p:nvPr/>
        </p:nvCxnSpPr>
        <p:spPr>
          <a:xfrm>
            <a:off x="5008643" y="1970270"/>
            <a:ext cx="0" cy="345986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337DD0F-63CC-4FCE-943C-19ABFE894696}"/>
              </a:ext>
            </a:extLst>
          </p:cNvPr>
          <p:cNvSpPr txBox="1"/>
          <p:nvPr/>
        </p:nvSpPr>
        <p:spPr>
          <a:xfrm>
            <a:off x="4489611" y="4039987"/>
            <a:ext cx="103706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Stress Test</a:t>
            </a:r>
          </a:p>
        </p:txBody>
      </p:sp>
      <p:pic>
        <p:nvPicPr>
          <p:cNvPr id="51" name="Imagem 50" descr="Uma imagem contendo Logotipo&#10;&#10;Descrição gerada automaticamente">
            <a:extLst>
              <a:ext uri="{FF2B5EF4-FFF2-40B4-BE49-F238E27FC236}">
                <a16:creationId xmlns:a16="http://schemas.microsoft.com/office/drawing/2014/main" id="{128054DC-38CC-4CE2-96C8-4A8CD66FC1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267" y="1082335"/>
            <a:ext cx="1037065" cy="544459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655FA712-4A7B-4535-A023-C29FDEFBE214}"/>
              </a:ext>
            </a:extLst>
          </p:cNvPr>
          <p:cNvSpPr txBox="1"/>
          <p:nvPr/>
        </p:nvSpPr>
        <p:spPr>
          <a:xfrm>
            <a:off x="4535308" y="1577436"/>
            <a:ext cx="88706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err="1">
                <a:solidFill>
                  <a:srgbClr val="FFC000"/>
                </a:solidFill>
              </a:rPr>
              <a:t>Endpoints</a:t>
            </a:r>
            <a:endParaRPr lang="pt-BR" sz="1050" b="1" dirty="0">
              <a:solidFill>
                <a:srgbClr val="FFC000"/>
              </a:solidFill>
            </a:endParaRPr>
          </a:p>
        </p:txBody>
      </p:sp>
      <p:pic>
        <p:nvPicPr>
          <p:cNvPr id="61" name="Imagem 9" descr="Ícone&#10;&#10;Descrição gerada automaticamente">
            <a:extLst>
              <a:ext uri="{FF2B5EF4-FFF2-40B4-BE49-F238E27FC236}">
                <a16:creationId xmlns:a16="http://schemas.microsoft.com/office/drawing/2014/main" id="{5C17EF77-1BA9-4A90-B62A-8FA244EB0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7322" y="2396984"/>
            <a:ext cx="659324" cy="473402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57AD5C3E-6B2F-4D47-ACD2-55AA0A0B9B20}"/>
              </a:ext>
            </a:extLst>
          </p:cNvPr>
          <p:cNvSpPr txBox="1"/>
          <p:nvPr/>
        </p:nvSpPr>
        <p:spPr>
          <a:xfrm>
            <a:off x="4575739" y="2856557"/>
            <a:ext cx="88762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Containers</a:t>
            </a:r>
          </a:p>
        </p:txBody>
      </p:sp>
      <p:cxnSp>
        <p:nvCxnSpPr>
          <p:cNvPr id="63" name="Conector de seta reta 32">
            <a:extLst>
              <a:ext uri="{FF2B5EF4-FFF2-40B4-BE49-F238E27FC236}">
                <a16:creationId xmlns:a16="http://schemas.microsoft.com/office/drawing/2014/main" id="{581D94D9-BF94-4D56-944F-348EC4502D2F}"/>
              </a:ext>
            </a:extLst>
          </p:cNvPr>
          <p:cNvCxnSpPr>
            <a:cxnSpLocks/>
          </p:cNvCxnSpPr>
          <p:nvPr/>
        </p:nvCxnSpPr>
        <p:spPr>
          <a:xfrm flipV="1">
            <a:off x="5016660" y="3151031"/>
            <a:ext cx="1394" cy="367926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32">
            <a:extLst>
              <a:ext uri="{FF2B5EF4-FFF2-40B4-BE49-F238E27FC236}">
                <a16:creationId xmlns:a16="http://schemas.microsoft.com/office/drawing/2014/main" id="{FEF4545B-6D96-4573-A1E2-5A4E84B340A7}"/>
              </a:ext>
            </a:extLst>
          </p:cNvPr>
          <p:cNvCxnSpPr>
            <a:cxnSpLocks/>
          </p:cNvCxnSpPr>
          <p:nvPr/>
        </p:nvCxnSpPr>
        <p:spPr>
          <a:xfrm>
            <a:off x="7210089" y="2496168"/>
            <a:ext cx="0" cy="345986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m 64" descr="Logotipo&#10;&#10;Descrição gerada automaticamente">
            <a:extLst>
              <a:ext uri="{FF2B5EF4-FFF2-40B4-BE49-F238E27FC236}">
                <a16:creationId xmlns:a16="http://schemas.microsoft.com/office/drawing/2014/main" id="{EF59941B-BA50-4284-AED9-2306A7730D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4015" y="3008438"/>
            <a:ext cx="793802" cy="491162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7A5EFE99-D611-4994-A4B5-2D5FA6CC6F32}"/>
              </a:ext>
            </a:extLst>
          </p:cNvPr>
          <p:cNvSpPr txBox="1"/>
          <p:nvPr/>
        </p:nvSpPr>
        <p:spPr>
          <a:xfrm>
            <a:off x="6735425" y="3567218"/>
            <a:ext cx="101770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FC000"/>
                </a:solidFill>
              </a:rPr>
              <a:t>Web Servers</a:t>
            </a:r>
          </a:p>
        </p:txBody>
      </p:sp>
    </p:spTree>
    <p:extLst>
      <p:ext uri="{BB962C8B-B14F-4D97-AF65-F5344CB8AC3E}">
        <p14:creationId xmlns:p14="http://schemas.microsoft.com/office/powerpoint/2010/main" val="301268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C37894BD-4743-450D-8686-D84C6CC8DC64}"/>
              </a:ext>
            </a:extLst>
          </p:cNvPr>
          <p:cNvSpPr/>
          <p:nvPr/>
        </p:nvSpPr>
        <p:spPr>
          <a:xfrm rot="5400000">
            <a:off x="3484061" y="-449874"/>
            <a:ext cx="4687893" cy="6294473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>
              <a:solidFill>
                <a:schemeClr val="tx1"/>
              </a:solidFill>
            </a:endParaRPr>
          </a:p>
          <a:p>
            <a:pPr algn="ctr"/>
            <a:endParaRPr lang="pt-BR" sz="1050" dirty="0"/>
          </a:p>
        </p:txBody>
      </p:sp>
      <p:pic>
        <p:nvPicPr>
          <p:cNvPr id="61" name="Imagem 60" descr="Imagem em preto e branco&#10;&#10;Descrição gerada automaticamente">
            <a:extLst>
              <a:ext uri="{FF2B5EF4-FFF2-40B4-BE49-F238E27FC236}">
                <a16:creationId xmlns:a16="http://schemas.microsoft.com/office/drawing/2014/main" id="{2625C64F-8BA4-4A8F-96E8-6B643783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12" y="3332629"/>
            <a:ext cx="1733423" cy="1733423"/>
          </a:xfrm>
          <a:prstGeom prst="rect">
            <a:avLst/>
          </a:prstGeom>
        </p:spPr>
      </p:pic>
      <p:pic>
        <p:nvPicPr>
          <p:cNvPr id="60" name="Imagem 59" descr="Imagem em preto e branco&#10;&#10;Descrição gerada automaticamente">
            <a:extLst>
              <a:ext uri="{FF2B5EF4-FFF2-40B4-BE49-F238E27FC236}">
                <a16:creationId xmlns:a16="http://schemas.microsoft.com/office/drawing/2014/main" id="{35F7035F-FF33-4B16-B2BC-50DE40B8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2" y="3332631"/>
            <a:ext cx="1733423" cy="1733423"/>
          </a:xfrm>
          <a:prstGeom prst="rect">
            <a:avLst/>
          </a:prstGeom>
        </p:spPr>
      </p:pic>
      <p:pic>
        <p:nvPicPr>
          <p:cNvPr id="59" name="Imagem 58" descr="Imagem em preto e branco&#10;&#10;Descrição gerada automaticamente">
            <a:extLst>
              <a:ext uri="{FF2B5EF4-FFF2-40B4-BE49-F238E27FC236}">
                <a16:creationId xmlns:a16="http://schemas.microsoft.com/office/drawing/2014/main" id="{2EDF8B66-28E4-4F04-A53E-ED312150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73" y="257962"/>
            <a:ext cx="1733423" cy="1733423"/>
          </a:xfrm>
          <a:prstGeom prst="rect">
            <a:avLst/>
          </a:prstGeom>
        </p:spPr>
      </p:pic>
      <p:pic>
        <p:nvPicPr>
          <p:cNvPr id="27" name="Imagem 26" descr="Imagem em preto e branco&#10;&#10;Descrição gerada automaticamente">
            <a:extLst>
              <a:ext uri="{FF2B5EF4-FFF2-40B4-BE49-F238E27FC236}">
                <a16:creationId xmlns:a16="http://schemas.microsoft.com/office/drawing/2014/main" id="{1B89FC4D-CF38-4F55-B841-FF52B614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78" y="1780842"/>
            <a:ext cx="1733423" cy="1733423"/>
          </a:xfrm>
          <a:prstGeom prst="rect">
            <a:avLst/>
          </a:prstGeom>
        </p:spPr>
      </p:pic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523125" y="2096245"/>
            <a:ext cx="3827491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ARQUITETURA DE ALTA DISPONIBILIDADE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026" name="Picture 2" descr="User Icon - Free Icons">
            <a:extLst>
              <a:ext uri="{FF2B5EF4-FFF2-40B4-BE49-F238E27FC236}">
                <a16:creationId xmlns:a16="http://schemas.microsoft.com/office/drawing/2014/main" id="{A13A30CE-9E71-4928-BCBA-0AE7402D3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t="11523" r="8575" b="9993"/>
          <a:stretch/>
        </p:blipFill>
        <p:spPr bwMode="auto">
          <a:xfrm>
            <a:off x="853616" y="307744"/>
            <a:ext cx="1059542" cy="10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2016C8E-6758-4A1B-95C9-1C7E1D7A13B8}"/>
              </a:ext>
            </a:extLst>
          </p:cNvPr>
          <p:cNvSpPr/>
          <p:nvPr/>
        </p:nvSpPr>
        <p:spPr>
          <a:xfrm>
            <a:off x="5033885" y="1029785"/>
            <a:ext cx="158824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01B493E-009B-4ECE-B5FF-DB0F255EF9CF}"/>
              </a:ext>
            </a:extLst>
          </p:cNvPr>
          <p:cNvSpPr/>
          <p:nvPr/>
        </p:nvSpPr>
        <p:spPr>
          <a:xfrm rot="5400000">
            <a:off x="7035423" y="2527515"/>
            <a:ext cx="158824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98065704-AD3A-4219-A831-7D289578FA0D}"/>
              </a:ext>
            </a:extLst>
          </p:cNvPr>
          <p:cNvSpPr/>
          <p:nvPr/>
        </p:nvSpPr>
        <p:spPr>
          <a:xfrm rot="2062096">
            <a:off x="4194051" y="1787111"/>
            <a:ext cx="63487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666F73B8-B17C-40B5-98DB-A3C6E5EC49B0}"/>
              </a:ext>
            </a:extLst>
          </p:cNvPr>
          <p:cNvSpPr/>
          <p:nvPr/>
        </p:nvSpPr>
        <p:spPr>
          <a:xfrm rot="2062096">
            <a:off x="6239049" y="3230119"/>
            <a:ext cx="63487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53CB36EF-0F86-4EDB-B390-18466EE12F91}"/>
              </a:ext>
            </a:extLst>
          </p:cNvPr>
          <p:cNvSpPr/>
          <p:nvPr/>
        </p:nvSpPr>
        <p:spPr>
          <a:xfrm>
            <a:off x="5020811" y="4012753"/>
            <a:ext cx="1588243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094A913F-83B6-4940-B2B2-A68B8D24B963}"/>
              </a:ext>
            </a:extLst>
          </p:cNvPr>
          <p:cNvSpPr/>
          <p:nvPr/>
        </p:nvSpPr>
        <p:spPr>
          <a:xfrm rot="5400000">
            <a:off x="2948733" y="2630359"/>
            <a:ext cx="1393944" cy="240081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AC97B0-E5CB-4639-A98B-A782E1F03F44}"/>
              </a:ext>
            </a:extLst>
          </p:cNvPr>
          <p:cNvSpPr txBox="1"/>
          <p:nvPr/>
        </p:nvSpPr>
        <p:spPr>
          <a:xfrm>
            <a:off x="2506592" y="365492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443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B021BD3-1D87-4D5E-A4D8-FF212FCADD15}"/>
              </a:ext>
            </a:extLst>
          </p:cNvPr>
          <p:cNvSpPr txBox="1"/>
          <p:nvPr/>
        </p:nvSpPr>
        <p:spPr>
          <a:xfrm>
            <a:off x="6303643" y="365163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3001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DFE333F-7E35-4BAC-889C-E844EE6764EA}"/>
              </a:ext>
            </a:extLst>
          </p:cNvPr>
          <p:cNvSpPr txBox="1"/>
          <p:nvPr/>
        </p:nvSpPr>
        <p:spPr>
          <a:xfrm>
            <a:off x="6773616" y="3298680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8080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4A45DA-366E-4112-AEC0-624C3B36F48C}"/>
              </a:ext>
            </a:extLst>
          </p:cNvPr>
          <p:cNvSpPr txBox="1"/>
          <p:nvPr/>
        </p:nvSpPr>
        <p:spPr>
          <a:xfrm>
            <a:off x="5162322" y="1754826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3002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687E127-0D60-44F4-892C-3FE4BE040B00}"/>
              </a:ext>
            </a:extLst>
          </p:cNvPr>
          <p:cNvSpPr txBox="1"/>
          <p:nvPr/>
        </p:nvSpPr>
        <p:spPr>
          <a:xfrm>
            <a:off x="1143918" y="1311875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>
                <a:solidFill>
                  <a:srgbClr val="FFC000"/>
                </a:solidFill>
              </a:rPr>
              <a:t>User</a:t>
            </a:r>
            <a:endParaRPr lang="pt-BR" sz="1050" b="1" dirty="0">
              <a:solidFill>
                <a:srgbClr val="FFC00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914B2D6-254E-4B39-9D06-33C3DB70454B}"/>
              </a:ext>
            </a:extLst>
          </p:cNvPr>
          <p:cNvSpPr txBox="1"/>
          <p:nvPr/>
        </p:nvSpPr>
        <p:spPr>
          <a:xfrm>
            <a:off x="2681392" y="3349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rgbClr val="FFC000"/>
                </a:solidFill>
              </a:rPr>
              <a:t>Instances</a:t>
            </a:r>
            <a:endParaRPr lang="pt-BR" sz="1200" b="1" dirty="0">
              <a:solidFill>
                <a:srgbClr val="FFC000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1CBF7C9-B1AD-43D2-A623-C84189C0D5E7}"/>
              </a:ext>
            </a:extLst>
          </p:cNvPr>
          <p:cNvSpPr txBox="1"/>
          <p:nvPr/>
        </p:nvSpPr>
        <p:spPr>
          <a:xfrm>
            <a:off x="2725907" y="3295265"/>
            <a:ext cx="9430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</a:rPr>
              <a:t>3003</a:t>
            </a:r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6EE2C568-53F5-447C-B0BC-4C7EA38231DE}"/>
              </a:ext>
            </a:extLst>
          </p:cNvPr>
          <p:cNvSpPr/>
          <p:nvPr/>
        </p:nvSpPr>
        <p:spPr>
          <a:xfrm>
            <a:off x="1913158" y="905308"/>
            <a:ext cx="949175" cy="134212"/>
          </a:xfrm>
          <a:prstGeom prst="rightArrow">
            <a:avLst/>
          </a:prstGeom>
          <a:solidFill>
            <a:srgbClr val="FFCC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D89C9F-F9FB-442E-83D2-5A7AFB3F09F8}"/>
              </a:ext>
            </a:extLst>
          </p:cNvPr>
          <p:cNvSpPr txBox="1"/>
          <p:nvPr/>
        </p:nvSpPr>
        <p:spPr>
          <a:xfrm>
            <a:off x="1851461" y="624413"/>
            <a:ext cx="80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solidFill>
                  <a:srgbClr val="FFC000"/>
                </a:solidFill>
              </a:rPr>
              <a:t>Entry</a:t>
            </a:r>
            <a:endParaRPr lang="pt-BR" sz="1200" b="1" dirty="0">
              <a:solidFill>
                <a:srgbClr val="FFC000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E42A690-BE35-445E-BDDF-46B471A08B20}"/>
              </a:ext>
            </a:extLst>
          </p:cNvPr>
          <p:cNvSpPr txBox="1"/>
          <p:nvPr/>
        </p:nvSpPr>
        <p:spPr>
          <a:xfrm>
            <a:off x="5460174" y="2416720"/>
            <a:ext cx="111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Front</a:t>
            </a:r>
          </a:p>
        </p:txBody>
      </p:sp>
      <p:pic>
        <p:nvPicPr>
          <p:cNvPr id="51" name="Imagem 50" descr="Imagem em preto e branco&#10;&#10;Descrição gerada automaticamente">
            <a:extLst>
              <a:ext uri="{FF2B5EF4-FFF2-40B4-BE49-F238E27FC236}">
                <a16:creationId xmlns:a16="http://schemas.microsoft.com/office/drawing/2014/main" id="{403D646C-B01C-4340-BC5D-A48AC0E0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52" y="286099"/>
            <a:ext cx="1797161" cy="1797161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60309EAD-074B-4C22-BEB5-4B286CAAEEA7}"/>
              </a:ext>
            </a:extLst>
          </p:cNvPr>
          <p:cNvSpPr txBox="1"/>
          <p:nvPr/>
        </p:nvSpPr>
        <p:spPr>
          <a:xfrm>
            <a:off x="7730858" y="876568"/>
            <a:ext cx="111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Front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46B44DF-E6BC-4BAE-AFF4-7621E5907374}"/>
              </a:ext>
            </a:extLst>
          </p:cNvPr>
          <p:cNvSpPr txBox="1"/>
          <p:nvPr/>
        </p:nvSpPr>
        <p:spPr>
          <a:xfrm>
            <a:off x="3692830" y="3968507"/>
            <a:ext cx="10397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Front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99A0527-791E-4E83-9972-896076448760}"/>
              </a:ext>
            </a:extLst>
          </p:cNvPr>
          <p:cNvSpPr txBox="1"/>
          <p:nvPr/>
        </p:nvSpPr>
        <p:spPr>
          <a:xfrm>
            <a:off x="7730858" y="3968509"/>
            <a:ext cx="11190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65000"/>
                  </a:schemeClr>
                </a:solidFill>
              </a:rPr>
              <a:t>Back</a:t>
            </a:r>
          </a:p>
        </p:txBody>
      </p:sp>
      <p:pic>
        <p:nvPicPr>
          <p:cNvPr id="1032" name="Picture 8" descr="NGINX | High Performance Load Balancer, Web Server, &amp; Reverse Proxy">
            <a:extLst>
              <a:ext uri="{FF2B5EF4-FFF2-40B4-BE49-F238E27FC236}">
                <a16:creationId xmlns:a16="http://schemas.microsoft.com/office/drawing/2014/main" id="{90BADEA1-6115-4D63-AC0F-8F8A06B1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88" y="991654"/>
            <a:ext cx="1070350" cy="35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DEMONSTRAÇÃO DO PROTOTIPO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976CF684-BCF3-40B7-A35C-B8F35420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6" y="150345"/>
            <a:ext cx="1092750" cy="1942666"/>
          </a:xfrm>
          <a:prstGeom prst="rect">
            <a:avLst/>
          </a:prstGeo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E332A1-9DF0-4CCC-AB82-B19B80BC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238" y="150345"/>
            <a:ext cx="1092750" cy="194266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827CF9F-FC7C-4CBC-B690-D7732799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88" y="150345"/>
            <a:ext cx="1092750" cy="1942666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8293C14-B086-4210-8814-7ABA468D7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23" y="150345"/>
            <a:ext cx="1092750" cy="1942666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2A113D-D30F-4E02-97BB-EBB2490A6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758" y="141315"/>
            <a:ext cx="1092751" cy="1942667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44E8723-2A6D-4F64-B5FC-EAAB451C8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754" y="141316"/>
            <a:ext cx="1092750" cy="1942666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2C20ECE-FD39-4A87-B8B9-3341138BB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019" y="150344"/>
            <a:ext cx="1092751" cy="1942667"/>
          </a:xfrm>
          <a:prstGeom prst="rect">
            <a:avLst/>
          </a:prstGeom>
        </p:spPr>
      </p:pic>
      <p:pic>
        <p:nvPicPr>
          <p:cNvPr id="17" name="Imagem 1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72EE580-E797-4F54-930A-8A1549911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62" y="3050485"/>
            <a:ext cx="1092751" cy="1942668"/>
          </a:xfrm>
          <a:prstGeom prst="rect">
            <a:avLst/>
          </a:prstGeom>
        </p:spPr>
      </p:pic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43BA4A5-D493-4952-8DD5-156FBB7CD6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1238" y="3050487"/>
            <a:ext cx="1092750" cy="1942666"/>
          </a:xfrm>
          <a:prstGeom prst="rect">
            <a:avLst/>
          </a:prstGeom>
        </p:spPr>
      </p:pic>
      <p:pic>
        <p:nvPicPr>
          <p:cNvPr id="21" name="Imagem 2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9589868-3FDB-4DE4-A82D-15DA93F270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7088" y="3050485"/>
            <a:ext cx="1092750" cy="1942666"/>
          </a:xfrm>
          <a:prstGeom prst="rect">
            <a:avLst/>
          </a:prstGeom>
        </p:spPr>
      </p:pic>
      <p:pic>
        <p:nvPicPr>
          <p:cNvPr id="23" name="Imagem 2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A661F84-D71D-42B4-BAAB-604152D30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1423" y="3050486"/>
            <a:ext cx="1092749" cy="1942665"/>
          </a:xfrm>
          <a:prstGeom prst="rect">
            <a:avLst/>
          </a:prstGeom>
        </p:spPr>
      </p:pic>
      <p:pic>
        <p:nvPicPr>
          <p:cNvPr id="25" name="Imagem 2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1E48E5-7B76-4C7A-9C9E-67373485F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5760" y="3059521"/>
            <a:ext cx="1092749" cy="1942664"/>
          </a:xfrm>
          <a:prstGeom prst="rect">
            <a:avLst/>
          </a:prstGeom>
        </p:spPr>
      </p:pic>
      <p:pic>
        <p:nvPicPr>
          <p:cNvPr id="27" name="Imagem 26" descr="Tela de celular com aplicativo aberto&#10;&#10;Descrição gerada automaticamente com confiança média">
            <a:extLst>
              <a:ext uri="{FF2B5EF4-FFF2-40B4-BE49-F238E27FC236}">
                <a16:creationId xmlns:a16="http://schemas.microsoft.com/office/drawing/2014/main" id="{A5B32BF8-855B-4EBA-A479-561DBD769D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3755" y="3050486"/>
            <a:ext cx="1092749" cy="1942665"/>
          </a:xfrm>
          <a:prstGeom prst="rect">
            <a:avLst/>
          </a:prstGeom>
        </p:spPr>
      </p:pic>
      <p:pic>
        <p:nvPicPr>
          <p:cNvPr id="29" name="Imagem 28" descr="Texto&#10;&#10;Descrição gerada automaticamente com confiança baixa">
            <a:extLst>
              <a:ext uri="{FF2B5EF4-FFF2-40B4-BE49-F238E27FC236}">
                <a16:creationId xmlns:a16="http://schemas.microsoft.com/office/drawing/2014/main" id="{0CA319CF-3FA1-43BF-9969-A1A3A7C513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020" y="3050485"/>
            <a:ext cx="1092750" cy="1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8687473" y="152719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2;p31"/>
          <p:cNvSpPr/>
          <p:nvPr/>
        </p:nvSpPr>
        <p:spPr>
          <a:xfrm>
            <a:off x="950524" y="44342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Elipse 54"/>
          <p:cNvSpPr/>
          <p:nvPr/>
        </p:nvSpPr>
        <p:spPr>
          <a:xfrm>
            <a:off x="1924772" y="2115018"/>
            <a:ext cx="304952" cy="3049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374120" y="1894646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1560544" y="2485151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1647277" y="1250928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148178" y="1843050"/>
            <a:ext cx="3242348" cy="86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CONSIDERAÇ</a:t>
            </a:r>
            <a:r>
              <a:rPr lang="pt-BR" sz="2400" b="1" dirty="0">
                <a:solidFill>
                  <a:srgbClr val="FFC000"/>
                </a:solidFill>
              </a:rPr>
              <a:t>Õ</a:t>
            </a:r>
            <a:r>
              <a:rPr lang="pt-BR" sz="2400" dirty="0">
                <a:solidFill>
                  <a:srgbClr val="FFC000"/>
                </a:solidFill>
              </a:rPr>
              <a:t>ES FINAIS</a:t>
            </a:r>
          </a:p>
        </p:txBody>
      </p:sp>
    </p:spTree>
    <p:extLst>
      <p:ext uri="{BB962C8B-B14F-4D97-AF65-F5344CB8AC3E}">
        <p14:creationId xmlns:p14="http://schemas.microsoft.com/office/powerpoint/2010/main" val="1036018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31"/>
          <p:cNvSpPr/>
          <p:nvPr/>
        </p:nvSpPr>
        <p:spPr>
          <a:xfrm>
            <a:off x="3013354" y="529420"/>
            <a:ext cx="3495482" cy="3495482"/>
          </a:xfrm>
          <a:prstGeom prst="ellipse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667636" y="1587895"/>
            <a:ext cx="2251820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FFC000"/>
                </a:solidFill>
              </a:rPr>
              <a:t>OBRIGADO(A)!</a:t>
            </a:r>
          </a:p>
        </p:txBody>
      </p:sp>
      <p:sp>
        <p:nvSpPr>
          <p:cNvPr id="10" name="Google Shape;211;p31"/>
          <p:cNvSpPr txBox="1">
            <a:spLocks noGrp="1"/>
          </p:cNvSpPr>
          <p:nvPr>
            <p:ph type="subTitle" idx="2"/>
          </p:nvPr>
        </p:nvSpPr>
        <p:spPr>
          <a:xfrm flipH="1">
            <a:off x="3568699" y="2543912"/>
            <a:ext cx="2449695" cy="52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chemeClr val="tx1">
                    <a:lumMod val="75000"/>
                  </a:schemeClr>
                </a:solidFill>
              </a:rPr>
              <a:t>Possui dúvidas?</a:t>
            </a:r>
          </a:p>
        </p:txBody>
      </p:sp>
      <p:sp>
        <p:nvSpPr>
          <p:cNvPr id="11" name="Google Shape;241;p34"/>
          <p:cNvSpPr txBox="1">
            <a:spLocks/>
          </p:cNvSpPr>
          <p:nvPr/>
        </p:nvSpPr>
        <p:spPr>
          <a:xfrm>
            <a:off x="3885118" y="4024902"/>
            <a:ext cx="1751953" cy="72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n-US" sz="1800" dirty="0" err="1"/>
              <a:t>Equipe</a:t>
            </a:r>
            <a:r>
              <a:rPr lang="en-US" sz="1800" dirty="0"/>
              <a:t> </a:t>
            </a:r>
            <a:r>
              <a:rPr lang="en-US" sz="1800" dirty="0" err="1"/>
              <a:t>MusicAll</a:t>
            </a:r>
            <a:endParaRPr lang="en-US" sz="1800" dirty="0"/>
          </a:p>
        </p:txBody>
      </p:sp>
      <p:sp>
        <p:nvSpPr>
          <p:cNvPr id="13" name="Google Shape;213;p31"/>
          <p:cNvSpPr/>
          <p:nvPr/>
        </p:nvSpPr>
        <p:spPr>
          <a:xfrm>
            <a:off x="8504400" y="-466701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2;p31"/>
          <p:cNvSpPr/>
          <p:nvPr/>
        </p:nvSpPr>
        <p:spPr>
          <a:xfrm>
            <a:off x="767451" y="2440339"/>
            <a:ext cx="1279200" cy="1279200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9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EQUIPE E ORGANIZAÇÃO</a:t>
            </a:r>
          </a:p>
        </p:txBody>
      </p:sp>
      <p:sp>
        <p:nvSpPr>
          <p:cNvPr id="181" name="Google Shape;181;p29"/>
          <p:cNvSpPr/>
          <p:nvPr/>
        </p:nvSpPr>
        <p:spPr>
          <a:xfrm rot="3052750">
            <a:off x="7912042" y="3872221"/>
            <a:ext cx="1936359" cy="100690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7202332" y="4660350"/>
            <a:ext cx="966300" cy="966300"/>
          </a:xfrm>
          <a:prstGeom prst="ellipse">
            <a:avLst/>
          </a:prstGeom>
          <a:solidFill>
            <a:srgbClr val="FFC000">
              <a:alpha val="4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950751" y="4183177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/>
          <p:nvPr/>
        </p:nvSpPr>
        <p:spPr>
          <a:xfrm rot="3052750">
            <a:off x="4619234" y="-434907"/>
            <a:ext cx="1392687" cy="941620"/>
          </a:xfrm>
          <a:prstGeom prst="roundRect">
            <a:avLst>
              <a:gd name="adj" fmla="val 50000"/>
            </a:avLst>
          </a:prstGeom>
          <a:solidFill>
            <a:srgbClr val="A781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" t="1392" r="13157" b="16361"/>
          <a:stretch/>
        </p:blipFill>
        <p:spPr>
          <a:xfrm>
            <a:off x="7547875" y="992369"/>
            <a:ext cx="1241515" cy="1233196"/>
          </a:xfrm>
          <a:prstGeom prst="ellipse">
            <a:avLst/>
          </a:prstGeom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0" t="7807" r="14888" b="18444"/>
          <a:stretch/>
        </p:blipFill>
        <p:spPr>
          <a:xfrm>
            <a:off x="5744058" y="2628050"/>
            <a:ext cx="1298414" cy="1233196"/>
          </a:xfrm>
          <a:prstGeom prst="ellipse">
            <a:avLst/>
          </a:prstGeom>
          <a:ln>
            <a:noFill/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6161" r="20709" b="21541"/>
          <a:stretch/>
        </p:blipFill>
        <p:spPr>
          <a:xfrm>
            <a:off x="4012018" y="992369"/>
            <a:ext cx="1226637" cy="1233196"/>
          </a:xfrm>
          <a:prstGeom prst="ellipse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2667" r="24914" b="57184"/>
          <a:stretch/>
        </p:blipFill>
        <p:spPr>
          <a:xfrm>
            <a:off x="2423869" y="2628050"/>
            <a:ext cx="1228646" cy="1233196"/>
          </a:xfrm>
          <a:prstGeom prst="ellipse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-314" r="12802" b="61594"/>
          <a:stretch/>
        </p:blipFill>
        <p:spPr>
          <a:xfrm>
            <a:off x="807432" y="992369"/>
            <a:ext cx="1300680" cy="1233196"/>
          </a:xfrm>
          <a:prstGeom prst="ellipse">
            <a:avLst/>
          </a:prstGeom>
        </p:spPr>
      </p:pic>
      <p:sp>
        <p:nvSpPr>
          <p:cNvPr id="20" name="Google Shape;180;p29"/>
          <p:cNvSpPr txBox="1">
            <a:spLocks/>
          </p:cNvSpPr>
          <p:nvPr/>
        </p:nvSpPr>
        <p:spPr>
          <a:xfrm>
            <a:off x="918685" y="2225565"/>
            <a:ext cx="1078174" cy="711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Maria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Analista de Negócios</a:t>
            </a:r>
          </a:p>
        </p:txBody>
      </p:sp>
      <p:sp>
        <p:nvSpPr>
          <p:cNvPr id="21" name="Google Shape;180;p29"/>
          <p:cNvSpPr txBox="1">
            <a:spLocks/>
          </p:cNvSpPr>
          <p:nvPr/>
        </p:nvSpPr>
        <p:spPr>
          <a:xfrm>
            <a:off x="2385367" y="3861246"/>
            <a:ext cx="130565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Oliver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2" name="Google Shape;180;p29"/>
          <p:cNvSpPr txBox="1">
            <a:spLocks/>
          </p:cNvSpPr>
          <p:nvPr/>
        </p:nvSpPr>
        <p:spPr>
          <a:xfrm>
            <a:off x="5744058" y="3861246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Ramon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3" name="Google Shape;180;p29"/>
          <p:cNvSpPr txBox="1">
            <a:spLocks/>
          </p:cNvSpPr>
          <p:nvPr/>
        </p:nvSpPr>
        <p:spPr>
          <a:xfrm>
            <a:off x="4012018" y="2225565"/>
            <a:ext cx="1226637" cy="72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Pedro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Gestor de Projetos</a:t>
            </a:r>
          </a:p>
        </p:txBody>
      </p:sp>
      <p:sp>
        <p:nvSpPr>
          <p:cNvPr id="24" name="Google Shape;180;p29"/>
          <p:cNvSpPr txBox="1">
            <a:spLocks/>
          </p:cNvSpPr>
          <p:nvPr/>
        </p:nvSpPr>
        <p:spPr>
          <a:xfrm>
            <a:off x="7519425" y="2225565"/>
            <a:ext cx="1298414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14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pt-BR" dirty="0">
                <a:solidFill>
                  <a:srgbClr val="FFC000"/>
                </a:solidFill>
              </a:rPr>
              <a:t>Wellington</a:t>
            </a:r>
          </a:p>
          <a:p>
            <a:pPr algn="ctr"/>
            <a:r>
              <a:rPr lang="pt-BR" sz="1200" dirty="0">
                <a:solidFill>
                  <a:srgbClr val="FFC000"/>
                </a:solidFill>
              </a:rPr>
              <a:t>Desenvolvedor</a:t>
            </a:r>
          </a:p>
        </p:txBody>
      </p:sp>
      <p:sp>
        <p:nvSpPr>
          <p:cNvPr id="25" name="Elipse 24"/>
          <p:cNvSpPr/>
          <p:nvPr/>
        </p:nvSpPr>
        <p:spPr>
          <a:xfrm>
            <a:off x="1965314" y="211668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2385367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06615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3937046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77804" y="2138962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5667481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901279" y="2628050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390956" y="2114998"/>
            <a:ext cx="217770" cy="21777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075340" y="879596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0"/>
          <p:cNvSpPr/>
          <p:nvPr/>
        </p:nvSpPr>
        <p:spPr>
          <a:xfrm>
            <a:off x="5036758" y="861777"/>
            <a:ext cx="1658700" cy="1658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2913300" y="2573797"/>
            <a:ext cx="1658700" cy="1658700"/>
          </a:xfrm>
          <a:prstGeom prst="ellipse">
            <a:avLst/>
          </a:prstGeom>
          <a:solidFill>
            <a:srgbClr val="B2B1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6960948" y="2573923"/>
            <a:ext cx="1658700" cy="16587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7"/>
          </p:nvPr>
        </p:nvSpPr>
        <p:spPr>
          <a:xfrm>
            <a:off x="1075340" y="2539695"/>
            <a:ext cx="1648664" cy="792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rgbClr val="FFC000"/>
                </a:solidFill>
              </a:rPr>
              <a:t>Falta de aplicativos eficientes </a:t>
            </a:r>
            <a:endParaRPr sz="1600" dirty="0">
              <a:solidFill>
                <a:srgbClr val="FFC000"/>
              </a:solidFill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2913300" y="1708946"/>
            <a:ext cx="1658700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Existentes não ajudam na integração 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JUSTIFICATIVA</a:t>
            </a:r>
            <a:endParaRPr dirty="0">
              <a:solidFill>
                <a:srgbClr val="FFC000"/>
              </a:solidFill>
            </a:endParaRPr>
          </a:p>
        </p:txBody>
      </p:sp>
      <p:grpSp>
        <p:nvGrpSpPr>
          <p:cNvPr id="20" name="Google Shape;4382;p58"/>
          <p:cNvGrpSpPr/>
          <p:nvPr/>
        </p:nvGrpSpPr>
        <p:grpSpPr>
          <a:xfrm>
            <a:off x="1656189" y="1319807"/>
            <a:ext cx="518522" cy="514794"/>
            <a:chOff x="1952836" y="3680964"/>
            <a:chExt cx="357720" cy="355148"/>
          </a:xfrm>
          <a:solidFill>
            <a:schemeClr val="tx1">
              <a:lumMod val="75000"/>
            </a:schemeClr>
          </a:solidFill>
        </p:grpSpPr>
        <p:sp>
          <p:nvSpPr>
            <p:cNvPr id="21" name="Google Shape;4383;p58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84;p58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5;p58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86;p58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87;p58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96;p30"/>
          <p:cNvSpPr txBox="1">
            <a:spLocks/>
          </p:cNvSpPr>
          <p:nvPr/>
        </p:nvSpPr>
        <p:spPr>
          <a:xfrm>
            <a:off x="5046786" y="2539694"/>
            <a:ext cx="1648664" cy="79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18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nquin Dark SemiBold"/>
              <a:buNone/>
              <a:defRPr sz="2400" b="0" i="0" u="none" strike="noStrike" cap="none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>
            <a:pPr algn="ctr"/>
            <a:r>
              <a:rPr lang="pt-BR" sz="1600" dirty="0">
                <a:solidFill>
                  <a:srgbClr val="FFC000"/>
                </a:solidFill>
              </a:rPr>
              <a:t>Existentes esquecidas e desatualizadas</a:t>
            </a:r>
          </a:p>
        </p:txBody>
      </p:sp>
      <p:sp>
        <p:nvSpPr>
          <p:cNvPr id="31" name="Google Shape;200;p30"/>
          <p:cNvSpPr txBox="1">
            <a:spLocks noGrp="1"/>
          </p:cNvSpPr>
          <p:nvPr>
            <p:ph type="ctrTitle" idx="3"/>
          </p:nvPr>
        </p:nvSpPr>
        <p:spPr>
          <a:xfrm>
            <a:off x="6828111" y="1708946"/>
            <a:ext cx="1881963" cy="864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BR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Dificuldade na filtragem de novas pessoas</a:t>
            </a:r>
            <a:endParaRPr sz="1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3" name="Google Shape;5356;p60"/>
          <p:cNvGrpSpPr/>
          <p:nvPr/>
        </p:nvGrpSpPr>
        <p:grpSpPr>
          <a:xfrm>
            <a:off x="3165847" y="3044715"/>
            <a:ext cx="1153649" cy="716864"/>
            <a:chOff x="5318259" y="2982111"/>
            <a:chExt cx="371013" cy="220787"/>
          </a:xfrm>
          <a:solidFill>
            <a:schemeClr val="tx1">
              <a:lumMod val="75000"/>
            </a:schemeClr>
          </a:solidFill>
        </p:grpSpPr>
        <p:sp>
          <p:nvSpPr>
            <p:cNvPr id="44" name="Google Shape;5357;p60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58;p60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59;p60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60;p60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61;p60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62;p60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63;p60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64;p60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656;p60"/>
          <p:cNvGrpSpPr/>
          <p:nvPr/>
        </p:nvGrpSpPr>
        <p:grpSpPr>
          <a:xfrm>
            <a:off x="5606621" y="1350797"/>
            <a:ext cx="502468" cy="505140"/>
            <a:chOff x="3095745" y="3805393"/>
            <a:chExt cx="352840" cy="354717"/>
          </a:xfrm>
          <a:solidFill>
            <a:schemeClr val="tx1">
              <a:lumMod val="75000"/>
            </a:schemeClr>
          </a:solidFill>
        </p:grpSpPr>
        <p:sp>
          <p:nvSpPr>
            <p:cNvPr id="53" name="Google Shape;5657;p6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58;p6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59;p6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60;p6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61;p6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62;p6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5625;p60"/>
          <p:cNvGrpSpPr/>
          <p:nvPr/>
        </p:nvGrpSpPr>
        <p:grpSpPr>
          <a:xfrm>
            <a:off x="7180078" y="3525859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5625;p60"/>
          <p:cNvGrpSpPr/>
          <p:nvPr/>
        </p:nvGrpSpPr>
        <p:grpSpPr>
          <a:xfrm>
            <a:off x="6976160" y="3261518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76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5625;p60"/>
          <p:cNvGrpSpPr/>
          <p:nvPr/>
        </p:nvGrpSpPr>
        <p:grpSpPr>
          <a:xfrm>
            <a:off x="7285427" y="3073115"/>
            <a:ext cx="264550" cy="353222"/>
            <a:chOff x="903530" y="3806125"/>
            <a:chExt cx="264550" cy="353222"/>
          </a:xfrm>
          <a:solidFill>
            <a:schemeClr val="tx1">
              <a:lumMod val="75000"/>
            </a:schemeClr>
          </a:solidFill>
        </p:grpSpPr>
        <p:sp>
          <p:nvSpPr>
            <p:cNvPr id="81" name="Google Shape;5626;p60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27;p60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28;p60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29;p60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7622;p64"/>
          <p:cNvGrpSpPr/>
          <p:nvPr/>
        </p:nvGrpSpPr>
        <p:grpSpPr>
          <a:xfrm>
            <a:off x="7549977" y="2992965"/>
            <a:ext cx="890204" cy="833866"/>
            <a:chOff x="2753373" y="2902523"/>
            <a:chExt cx="347552" cy="325557"/>
          </a:xfrm>
          <a:solidFill>
            <a:schemeClr val="tx1">
              <a:lumMod val="75000"/>
            </a:schemeClr>
          </a:solidFill>
        </p:grpSpPr>
        <p:sp>
          <p:nvSpPr>
            <p:cNvPr id="86" name="Google Shape;7623;p6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24;p6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625;p6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626;p6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27;p6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628;p6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4241;p112">
            <a:extLst>
              <a:ext uri="{FF2B5EF4-FFF2-40B4-BE49-F238E27FC236}">
                <a16:creationId xmlns:a16="http://schemas.microsoft.com/office/drawing/2014/main" id="{977A4E13-D13A-4D03-AF04-B229FFC1E8C0}"/>
              </a:ext>
            </a:extLst>
          </p:cNvPr>
          <p:cNvGrpSpPr/>
          <p:nvPr/>
        </p:nvGrpSpPr>
        <p:grpSpPr>
          <a:xfrm>
            <a:off x="1560436" y="1002194"/>
            <a:ext cx="709473" cy="1295288"/>
            <a:chOff x="2656082" y="2287427"/>
            <a:chExt cx="207582" cy="359594"/>
          </a:xfrm>
          <a:solidFill>
            <a:schemeClr val="tx1">
              <a:lumMod val="75000"/>
            </a:schemeClr>
          </a:solidFill>
        </p:grpSpPr>
        <p:sp>
          <p:nvSpPr>
            <p:cNvPr id="66" name="Google Shape;4242;p112">
              <a:extLst>
                <a:ext uri="{FF2B5EF4-FFF2-40B4-BE49-F238E27FC236}">
                  <a16:creationId xmlns:a16="http://schemas.microsoft.com/office/drawing/2014/main" id="{213DBFF5-F0B8-4225-8269-4747FE67610D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43;p112">
              <a:extLst>
                <a:ext uri="{FF2B5EF4-FFF2-40B4-BE49-F238E27FC236}">
                  <a16:creationId xmlns:a16="http://schemas.microsoft.com/office/drawing/2014/main" id="{6A15DC16-C320-49E9-B011-BB48C6869838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44;p112">
              <a:extLst>
                <a:ext uri="{FF2B5EF4-FFF2-40B4-BE49-F238E27FC236}">
                  <a16:creationId xmlns:a16="http://schemas.microsoft.com/office/drawing/2014/main" id="{AC839CED-50BF-46E9-859A-E30F4042B11B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5;p112">
              <a:extLst>
                <a:ext uri="{FF2B5EF4-FFF2-40B4-BE49-F238E27FC236}">
                  <a16:creationId xmlns:a16="http://schemas.microsoft.com/office/drawing/2014/main" id="{3E5ACCDF-176E-4E60-8F0D-30D8E3F9308B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4241;p112">
            <a:extLst>
              <a:ext uri="{FF2B5EF4-FFF2-40B4-BE49-F238E27FC236}">
                <a16:creationId xmlns:a16="http://schemas.microsoft.com/office/drawing/2014/main" id="{4EB5295F-FA0D-4963-A490-F98FEDAB5970}"/>
              </a:ext>
            </a:extLst>
          </p:cNvPr>
          <p:cNvGrpSpPr/>
          <p:nvPr/>
        </p:nvGrpSpPr>
        <p:grpSpPr>
          <a:xfrm>
            <a:off x="5511371" y="1002194"/>
            <a:ext cx="709473" cy="1295288"/>
            <a:chOff x="2656082" y="2287427"/>
            <a:chExt cx="207582" cy="359594"/>
          </a:xfrm>
          <a:solidFill>
            <a:schemeClr val="tx1">
              <a:lumMod val="75000"/>
            </a:schemeClr>
          </a:solidFill>
        </p:grpSpPr>
        <p:sp>
          <p:nvSpPr>
            <p:cNvPr id="93" name="Google Shape;4242;p112">
              <a:extLst>
                <a:ext uri="{FF2B5EF4-FFF2-40B4-BE49-F238E27FC236}">
                  <a16:creationId xmlns:a16="http://schemas.microsoft.com/office/drawing/2014/main" id="{CBD97E05-17F0-4E86-B776-F55E39F717A9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43;p112">
              <a:extLst>
                <a:ext uri="{FF2B5EF4-FFF2-40B4-BE49-F238E27FC236}">
                  <a16:creationId xmlns:a16="http://schemas.microsoft.com/office/drawing/2014/main" id="{B1D6370A-BABF-400A-8D6D-8234AB6A7CC4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44;p112">
              <a:extLst>
                <a:ext uri="{FF2B5EF4-FFF2-40B4-BE49-F238E27FC236}">
                  <a16:creationId xmlns:a16="http://schemas.microsoft.com/office/drawing/2014/main" id="{9956B095-B119-4880-ABC1-CDD4F93559C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45;p112">
              <a:extLst>
                <a:ext uri="{FF2B5EF4-FFF2-40B4-BE49-F238E27FC236}">
                  <a16:creationId xmlns:a16="http://schemas.microsoft.com/office/drawing/2014/main" id="{C84AF45B-EC2E-4BFA-BD62-924FC6C1D441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367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PROPOSTA MUSICALL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D406C46-A7E4-4502-8836-A0CBFD462C90}"/>
              </a:ext>
            </a:extLst>
          </p:cNvPr>
          <p:cNvCxnSpPr>
            <a:cxnSpLocks/>
          </p:cNvCxnSpPr>
          <p:nvPr/>
        </p:nvCxnSpPr>
        <p:spPr>
          <a:xfrm>
            <a:off x="4960665" y="1273586"/>
            <a:ext cx="0" cy="3072810"/>
          </a:xfrm>
          <a:prstGeom prst="line">
            <a:avLst/>
          </a:prstGeom>
          <a:ln>
            <a:solidFill>
              <a:srgbClr val="AC80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 descr="Círculo&#10;&#10;Descrição gerada automaticamente">
            <a:extLst>
              <a:ext uri="{FF2B5EF4-FFF2-40B4-BE49-F238E27FC236}">
                <a16:creationId xmlns:a16="http://schemas.microsoft.com/office/drawing/2014/main" id="{537A3A27-64CA-4114-B974-F05DC03C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27195" y="885206"/>
            <a:ext cx="980244" cy="982244"/>
          </a:xfrm>
          <a:prstGeom prst="rect">
            <a:avLst/>
          </a:prstGeom>
        </p:spPr>
      </p:pic>
      <p:sp>
        <p:nvSpPr>
          <p:cNvPr id="93" name="CaixaDeTexto 92">
            <a:extLst>
              <a:ext uri="{FF2B5EF4-FFF2-40B4-BE49-F238E27FC236}">
                <a16:creationId xmlns:a16="http://schemas.microsoft.com/office/drawing/2014/main" id="{D97BDB74-60A4-4A48-AD6B-63380B7A9E12}"/>
              </a:ext>
            </a:extLst>
          </p:cNvPr>
          <p:cNvSpPr txBox="1"/>
          <p:nvPr/>
        </p:nvSpPr>
        <p:spPr>
          <a:xfrm>
            <a:off x="1028662" y="2225214"/>
            <a:ext cx="37773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C8004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</a:rPr>
              <a:t>Missão :</a:t>
            </a:r>
          </a:p>
          <a:p>
            <a:r>
              <a:rPr lang="pt-BR" dirty="0">
                <a:solidFill>
                  <a:srgbClr val="FFC000"/>
                </a:solidFill>
              </a:rPr>
              <a:t>Trazer facilidade para o mundo dos músicos, proporcionar ao usuário a possiblidade de encontrar pessoas de acordo com suas expectativas.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C59F52C-9946-4EBB-9C84-3C1981189CBC}"/>
              </a:ext>
            </a:extLst>
          </p:cNvPr>
          <p:cNvSpPr txBox="1"/>
          <p:nvPr/>
        </p:nvSpPr>
        <p:spPr>
          <a:xfrm>
            <a:off x="5269333" y="2192977"/>
            <a:ext cx="3748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C8004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C000"/>
                </a:solidFill>
              </a:rPr>
              <a:t>Visão :</a:t>
            </a:r>
          </a:p>
          <a:p>
            <a:r>
              <a:rPr lang="pt-BR" dirty="0">
                <a:solidFill>
                  <a:srgbClr val="FFC000"/>
                </a:solidFill>
              </a:rPr>
              <a:t>Sermos uma plataforma web e mobile que traga segurança, autonomia e que efetivamente integre músicos a outros músicos.</a:t>
            </a:r>
          </a:p>
        </p:txBody>
      </p:sp>
      <p:grpSp>
        <p:nvGrpSpPr>
          <p:cNvPr id="9" name="Google Shape;5315;p114">
            <a:extLst>
              <a:ext uri="{FF2B5EF4-FFF2-40B4-BE49-F238E27FC236}">
                <a16:creationId xmlns:a16="http://schemas.microsoft.com/office/drawing/2014/main" id="{A273E27B-8D4E-48D4-8945-5B082B9786CA}"/>
              </a:ext>
            </a:extLst>
          </p:cNvPr>
          <p:cNvGrpSpPr/>
          <p:nvPr/>
        </p:nvGrpSpPr>
        <p:grpSpPr>
          <a:xfrm>
            <a:off x="6582262" y="1075157"/>
            <a:ext cx="1130921" cy="792293"/>
            <a:chOff x="4048787" y="2977019"/>
            <a:chExt cx="283488" cy="198604"/>
          </a:xfrm>
          <a:solidFill>
            <a:srgbClr val="B2B1AE"/>
          </a:solidFill>
        </p:grpSpPr>
        <p:sp>
          <p:nvSpPr>
            <p:cNvPr id="10" name="Google Shape;5316;p114">
              <a:extLst>
                <a:ext uri="{FF2B5EF4-FFF2-40B4-BE49-F238E27FC236}">
                  <a16:creationId xmlns:a16="http://schemas.microsoft.com/office/drawing/2014/main" id="{9AC17F16-F598-4B8A-A8C8-F755260BE426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17;p114">
              <a:extLst>
                <a:ext uri="{FF2B5EF4-FFF2-40B4-BE49-F238E27FC236}">
                  <a16:creationId xmlns:a16="http://schemas.microsoft.com/office/drawing/2014/main" id="{1ED0C8DE-2DFF-456C-9E8A-5FABEC43AF1B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8;p114">
              <a:extLst>
                <a:ext uri="{FF2B5EF4-FFF2-40B4-BE49-F238E27FC236}">
                  <a16:creationId xmlns:a16="http://schemas.microsoft.com/office/drawing/2014/main" id="{90BE321D-7DC7-448F-A160-A372A43B748D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19;p114">
              <a:extLst>
                <a:ext uri="{FF2B5EF4-FFF2-40B4-BE49-F238E27FC236}">
                  <a16:creationId xmlns:a16="http://schemas.microsoft.com/office/drawing/2014/main" id="{41C81D96-DE04-4A63-B4B6-A97641175B1B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20;p114">
              <a:extLst>
                <a:ext uri="{FF2B5EF4-FFF2-40B4-BE49-F238E27FC236}">
                  <a16:creationId xmlns:a16="http://schemas.microsoft.com/office/drawing/2014/main" id="{F7E078D3-6583-47F1-B85F-A9A9BBD28BE2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321;p114">
              <a:extLst>
                <a:ext uri="{FF2B5EF4-FFF2-40B4-BE49-F238E27FC236}">
                  <a16:creationId xmlns:a16="http://schemas.microsoft.com/office/drawing/2014/main" id="{46DA6778-B683-4D33-BD33-0D5A356DC2CA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357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MATRIZ DE CONCORRENCIA</a:t>
            </a:r>
            <a:endParaRPr dirty="0">
              <a:solidFill>
                <a:srgbClr val="FFC000"/>
              </a:solidFill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462BA6E-12C7-4C2B-9F5A-EB226BD1C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32898"/>
              </p:ext>
            </p:extLst>
          </p:nvPr>
        </p:nvGraphicFramePr>
        <p:xfrm>
          <a:off x="1568237" y="123824"/>
          <a:ext cx="6959075" cy="4728708"/>
        </p:xfrm>
        <a:graphic>
          <a:graphicData uri="http://schemas.openxmlformats.org/drawingml/2006/table">
            <a:tbl>
              <a:tblPr/>
              <a:tblGrid>
                <a:gridCol w="3127179">
                  <a:extLst>
                    <a:ext uri="{9D8B030D-6E8A-4147-A177-3AD203B41FA5}">
                      <a16:colId xmlns:a16="http://schemas.microsoft.com/office/drawing/2014/main" val="2147131048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2527413335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2996462057"/>
                    </a:ext>
                  </a:extLst>
                </a:gridCol>
                <a:gridCol w="1013030">
                  <a:extLst>
                    <a:ext uri="{9D8B030D-6E8A-4147-A177-3AD203B41FA5}">
                      <a16:colId xmlns:a16="http://schemas.microsoft.com/office/drawing/2014/main" val="367559437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186180157"/>
                    </a:ext>
                  </a:extLst>
                </a:gridCol>
              </a:tblGrid>
              <a:tr h="34888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Matriz de Concorrência</a:t>
                      </a:r>
                    </a:p>
                  </a:txBody>
                  <a:tcPr marL="95252" marR="95252" marT="47626" marB="47626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68860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b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Amy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Vampr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Bandfriend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MusicAll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7415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Notificações por Push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26400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Livre de geolocalização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809783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Chat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01585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Segurança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21136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Ad-free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047844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Pouca digitação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130052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Compartilhamento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07362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Acesso facilitado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5452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Análise de dados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69231"/>
                  </a:ext>
                </a:extLst>
              </a:tr>
              <a:tr h="25814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Integração com outras ferramentas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92006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Suporte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18441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Gameficação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23357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Conteúdo totalmente free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05747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Privacidade de dados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93109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Boa experiência do usuário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77117"/>
                  </a:ext>
                </a:extLst>
              </a:tr>
              <a:tr h="25760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Linguagem PT/BR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880" marR="12880" marT="12880" marB="0" anchor="ctr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01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INOVAÇÃO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97" name="Google Shape;171;p28">
            <a:extLst>
              <a:ext uri="{FF2B5EF4-FFF2-40B4-BE49-F238E27FC236}">
                <a16:creationId xmlns:a16="http://schemas.microsoft.com/office/drawing/2014/main" id="{236CF279-A512-45DB-8DA1-34E262D3A208}"/>
              </a:ext>
            </a:extLst>
          </p:cNvPr>
          <p:cNvSpPr/>
          <p:nvPr/>
        </p:nvSpPr>
        <p:spPr>
          <a:xfrm rot="-1799724">
            <a:off x="1671223" y="156025"/>
            <a:ext cx="8933464" cy="3315641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454;p58">
            <a:extLst>
              <a:ext uri="{FF2B5EF4-FFF2-40B4-BE49-F238E27FC236}">
                <a16:creationId xmlns:a16="http://schemas.microsoft.com/office/drawing/2014/main" id="{B09DEB0D-B43C-4F35-9C50-7E8612CD92C6}"/>
              </a:ext>
            </a:extLst>
          </p:cNvPr>
          <p:cNvSpPr txBox="1">
            <a:spLocks/>
          </p:cNvSpPr>
          <p:nvPr/>
        </p:nvSpPr>
        <p:spPr>
          <a:xfrm>
            <a:off x="2466305" y="2333045"/>
            <a:ext cx="4211390" cy="1497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b="1" dirty="0" err="1">
                <a:solidFill>
                  <a:schemeClr val="bg2"/>
                </a:solidFill>
              </a:rPr>
              <a:t>Fornecer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uma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aplicação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livre de coleta de dados</a:t>
            </a:r>
            <a:r>
              <a:rPr lang="en-US" sz="1600" b="1" dirty="0">
                <a:solidFill>
                  <a:schemeClr val="bg2"/>
                </a:solidFill>
              </a:rPr>
              <a:t>, </a:t>
            </a:r>
            <a:r>
              <a:rPr lang="en-US" sz="1600" b="1" dirty="0" err="1">
                <a:solidFill>
                  <a:schemeClr val="bg2"/>
                </a:solidFill>
              </a:rPr>
              <a:t>divertida</a:t>
            </a:r>
            <a:r>
              <a:rPr lang="en-US" sz="1600" b="1" dirty="0">
                <a:solidFill>
                  <a:schemeClr val="bg2"/>
                </a:solidFill>
              </a:rPr>
              <a:t> e com </a:t>
            </a:r>
            <a:r>
              <a:rPr lang="en-US" sz="1600" b="1" dirty="0" err="1">
                <a:solidFill>
                  <a:schemeClr val="tx2">
                    <a:lumMod val="25000"/>
                  </a:schemeClr>
                </a:solidFill>
              </a:rPr>
              <a:t>assistência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 integral para </a:t>
            </a:r>
            <a:r>
              <a:rPr lang="en-US" sz="1600" b="1" dirty="0" err="1">
                <a:solidFill>
                  <a:schemeClr val="tx2">
                    <a:lumMod val="25000"/>
                  </a:schemeClr>
                </a:solidFill>
              </a:rPr>
              <a:t>nossos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25000"/>
                  </a:schemeClr>
                </a:solidFill>
              </a:rPr>
              <a:t>usuários</a:t>
            </a:r>
            <a:r>
              <a:rPr lang="en-US" sz="1600" b="1" dirty="0">
                <a:solidFill>
                  <a:schemeClr val="bg2"/>
                </a:solidFill>
              </a:rPr>
              <a:t>, </a:t>
            </a:r>
            <a:r>
              <a:rPr lang="en-US" sz="1600" b="1" dirty="0" err="1">
                <a:solidFill>
                  <a:schemeClr val="bg2"/>
                </a:solidFill>
              </a:rPr>
              <a:t>trazendo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25000"/>
                  </a:schemeClr>
                </a:solidFill>
              </a:rPr>
              <a:t>atualizações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25000"/>
                  </a:schemeClr>
                </a:solidFill>
              </a:rPr>
              <a:t>constante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pt-BR" sz="1600" b="1" dirty="0">
                <a:solidFill>
                  <a:schemeClr val="bg2"/>
                </a:solidFill>
              </a:rPr>
              <a:t>baseadas </a:t>
            </a:r>
            <a:r>
              <a:rPr lang="en-US" sz="1600" b="1" dirty="0" err="1">
                <a:solidFill>
                  <a:schemeClr val="bg2"/>
                </a:solidFill>
              </a:rPr>
              <a:t>nas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experiências</a:t>
            </a:r>
            <a:r>
              <a:rPr lang="en-US" sz="1600" b="1" dirty="0">
                <a:solidFill>
                  <a:schemeClr val="bg2"/>
                </a:solidFill>
              </a:rPr>
              <a:t> de </a:t>
            </a:r>
            <a:r>
              <a:rPr lang="en-US" sz="1600" b="1" dirty="0" err="1">
                <a:solidFill>
                  <a:schemeClr val="bg2"/>
                </a:solidFill>
              </a:rPr>
              <a:t>nossos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clientes</a:t>
            </a:r>
            <a:r>
              <a:rPr lang="en-US" sz="1600" b="1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99" name="Google Shape;183;p29">
            <a:extLst>
              <a:ext uri="{FF2B5EF4-FFF2-40B4-BE49-F238E27FC236}">
                <a16:creationId xmlns:a16="http://schemas.microsoft.com/office/drawing/2014/main" id="{84B06B11-DF6F-44A6-84A2-1D7B3E8E3082}"/>
              </a:ext>
            </a:extLst>
          </p:cNvPr>
          <p:cNvSpPr/>
          <p:nvPr/>
        </p:nvSpPr>
        <p:spPr>
          <a:xfrm>
            <a:off x="736797" y="4154148"/>
            <a:ext cx="1477500" cy="1477500"/>
          </a:xfrm>
          <a:prstGeom prst="ellipse">
            <a:avLst/>
          </a:prstGeom>
          <a:solidFill>
            <a:srgbClr val="FFC000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1E214126-F065-4447-99E4-C080D6ADA000}"/>
              </a:ext>
            </a:extLst>
          </p:cNvPr>
          <p:cNvSpPr/>
          <p:nvPr/>
        </p:nvSpPr>
        <p:spPr>
          <a:xfrm rot="1851364">
            <a:off x="2371006" y="919398"/>
            <a:ext cx="372848" cy="3728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033902E7-5765-48A9-8344-F69568CD6D0B}"/>
              </a:ext>
            </a:extLst>
          </p:cNvPr>
          <p:cNvSpPr/>
          <p:nvPr/>
        </p:nvSpPr>
        <p:spPr>
          <a:xfrm rot="1851364">
            <a:off x="1920884" y="861129"/>
            <a:ext cx="321248" cy="321248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16F9E358-CFED-43B0-BFF0-3635DFAB88E8}"/>
              </a:ext>
            </a:extLst>
          </p:cNvPr>
          <p:cNvSpPr/>
          <p:nvPr/>
        </p:nvSpPr>
        <p:spPr>
          <a:xfrm rot="1851364">
            <a:off x="1539991" y="342985"/>
            <a:ext cx="534890" cy="53489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" name="Google Shape;7797;p118">
            <a:extLst>
              <a:ext uri="{FF2B5EF4-FFF2-40B4-BE49-F238E27FC236}">
                <a16:creationId xmlns:a16="http://schemas.microsoft.com/office/drawing/2014/main" id="{36B8016B-A2D1-4B01-9418-9A5E4E172AFF}"/>
              </a:ext>
            </a:extLst>
          </p:cNvPr>
          <p:cNvGrpSpPr/>
          <p:nvPr/>
        </p:nvGrpSpPr>
        <p:grpSpPr>
          <a:xfrm>
            <a:off x="4201885" y="1471203"/>
            <a:ext cx="740229" cy="792493"/>
            <a:chOff x="7055134" y="2919170"/>
            <a:chExt cx="290321" cy="310820"/>
          </a:xfrm>
          <a:solidFill>
            <a:schemeClr val="bg1"/>
          </a:solidFill>
        </p:grpSpPr>
        <p:sp>
          <p:nvSpPr>
            <p:cNvPr id="104" name="Google Shape;7798;p118">
              <a:extLst>
                <a:ext uri="{FF2B5EF4-FFF2-40B4-BE49-F238E27FC236}">
                  <a16:creationId xmlns:a16="http://schemas.microsoft.com/office/drawing/2014/main" id="{D4D4A44B-75D1-466F-94B9-10C6FFF5A133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799;p118">
              <a:extLst>
                <a:ext uri="{FF2B5EF4-FFF2-40B4-BE49-F238E27FC236}">
                  <a16:creationId xmlns:a16="http://schemas.microsoft.com/office/drawing/2014/main" id="{E94DD6DE-0533-4590-8370-07C1D36B3CBC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00;p118">
              <a:extLst>
                <a:ext uri="{FF2B5EF4-FFF2-40B4-BE49-F238E27FC236}">
                  <a16:creationId xmlns:a16="http://schemas.microsoft.com/office/drawing/2014/main" id="{CBEC021D-056E-4909-BCEA-05ED88AA890F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01;p118">
              <a:extLst>
                <a:ext uri="{FF2B5EF4-FFF2-40B4-BE49-F238E27FC236}">
                  <a16:creationId xmlns:a16="http://schemas.microsoft.com/office/drawing/2014/main" id="{A80345CC-AE72-4ACB-8A94-976EBA79FFDE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02;p118">
              <a:extLst>
                <a:ext uri="{FF2B5EF4-FFF2-40B4-BE49-F238E27FC236}">
                  <a16:creationId xmlns:a16="http://schemas.microsoft.com/office/drawing/2014/main" id="{D91B92A7-9019-4B49-AC6D-7EBA43F660C4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7803;p118">
              <a:extLst>
                <a:ext uri="{FF2B5EF4-FFF2-40B4-BE49-F238E27FC236}">
                  <a16:creationId xmlns:a16="http://schemas.microsoft.com/office/drawing/2014/main" id="{59E36214-6280-449D-A0D3-BB2A97025A3F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04;p118">
              <a:extLst>
                <a:ext uri="{FF2B5EF4-FFF2-40B4-BE49-F238E27FC236}">
                  <a16:creationId xmlns:a16="http://schemas.microsoft.com/office/drawing/2014/main" id="{D1893DF5-3261-4F46-9E80-F549E78ABDE8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805;p118">
              <a:extLst>
                <a:ext uri="{FF2B5EF4-FFF2-40B4-BE49-F238E27FC236}">
                  <a16:creationId xmlns:a16="http://schemas.microsoft.com/office/drawing/2014/main" id="{353F3CA0-B83A-4506-9B98-5660B366E28A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806;p118">
              <a:extLst>
                <a:ext uri="{FF2B5EF4-FFF2-40B4-BE49-F238E27FC236}">
                  <a16:creationId xmlns:a16="http://schemas.microsoft.com/office/drawing/2014/main" id="{AF7010B7-D520-4D3C-BD02-E9587710FFA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807;p118">
              <a:extLst>
                <a:ext uri="{FF2B5EF4-FFF2-40B4-BE49-F238E27FC236}">
                  <a16:creationId xmlns:a16="http://schemas.microsoft.com/office/drawing/2014/main" id="{F2D88D56-CF48-45A3-BBB5-EA58C06AB6E0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08;p118">
              <a:extLst>
                <a:ext uri="{FF2B5EF4-FFF2-40B4-BE49-F238E27FC236}">
                  <a16:creationId xmlns:a16="http://schemas.microsoft.com/office/drawing/2014/main" id="{C6F75F85-0A56-4E5C-B4BC-2BB4E58B588E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09;p118">
              <a:extLst>
                <a:ext uri="{FF2B5EF4-FFF2-40B4-BE49-F238E27FC236}">
                  <a16:creationId xmlns:a16="http://schemas.microsoft.com/office/drawing/2014/main" id="{665DA9DF-4A63-4370-A38A-EE856F4EE162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10;p118">
              <a:extLst>
                <a:ext uri="{FF2B5EF4-FFF2-40B4-BE49-F238E27FC236}">
                  <a16:creationId xmlns:a16="http://schemas.microsoft.com/office/drawing/2014/main" id="{A02BC555-E578-4DF4-8796-CDEFE907C4FB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11;p118">
              <a:extLst>
                <a:ext uri="{FF2B5EF4-FFF2-40B4-BE49-F238E27FC236}">
                  <a16:creationId xmlns:a16="http://schemas.microsoft.com/office/drawing/2014/main" id="{3E827C04-7E10-4CD0-8BD2-E4F5395C4A0A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81;p29">
            <a:extLst>
              <a:ext uri="{FF2B5EF4-FFF2-40B4-BE49-F238E27FC236}">
                <a16:creationId xmlns:a16="http://schemas.microsoft.com/office/drawing/2014/main" id="{5C32DE3A-A4DA-43EC-A730-DA39065892A5}"/>
              </a:ext>
            </a:extLst>
          </p:cNvPr>
          <p:cNvSpPr/>
          <p:nvPr/>
        </p:nvSpPr>
        <p:spPr>
          <a:xfrm rot="3052750">
            <a:off x="7819893" y="4530919"/>
            <a:ext cx="1936359" cy="1006903"/>
          </a:xfrm>
          <a:prstGeom prst="roundRect">
            <a:avLst>
              <a:gd name="adj" fmla="val 50000"/>
            </a:avLst>
          </a:prstGeom>
          <a:solidFill>
            <a:srgbClr val="FFC000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MAPA DE PERSONA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254CBBFA-B8F8-44CF-8220-2AD03FD3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75" y="0"/>
            <a:ext cx="7597711" cy="51435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898CC8E7-A90C-4A2B-82A8-5B9ED000207B}"/>
              </a:ext>
            </a:extLst>
          </p:cNvPr>
          <p:cNvSpPr txBox="1"/>
          <p:nvPr/>
        </p:nvSpPr>
        <p:spPr>
          <a:xfrm>
            <a:off x="1604520" y="2458141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22 anos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8E9503B-F110-4EFD-A48F-7579476DF9F6}"/>
              </a:ext>
            </a:extLst>
          </p:cNvPr>
          <p:cNvSpPr txBox="1"/>
          <p:nvPr/>
        </p:nvSpPr>
        <p:spPr>
          <a:xfrm>
            <a:off x="1604520" y="2309551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Maurício Sampaio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989537-D263-4453-B766-FEC61623DB7F}"/>
              </a:ext>
            </a:extLst>
          </p:cNvPr>
          <p:cNvSpPr txBox="1"/>
          <p:nvPr/>
        </p:nvSpPr>
        <p:spPr>
          <a:xfrm>
            <a:off x="1771207" y="2604208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Atendimento/Suporte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7068F5-CE55-4513-A8C6-D8F494596A1E}"/>
              </a:ext>
            </a:extLst>
          </p:cNvPr>
          <p:cNvSpPr txBox="1"/>
          <p:nvPr/>
        </p:nvSpPr>
        <p:spPr>
          <a:xfrm>
            <a:off x="1585470" y="2758999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São Paulo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DCAED4C-3CCB-4085-8296-505798B6467E}"/>
              </a:ext>
            </a:extLst>
          </p:cNvPr>
          <p:cNvSpPr txBox="1"/>
          <p:nvPr/>
        </p:nvSpPr>
        <p:spPr>
          <a:xfrm>
            <a:off x="1621188" y="2907589"/>
            <a:ext cx="153096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procura de novas amizades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838B7A9-52A1-455D-A735-A1E894D7C58F}"/>
              </a:ext>
            </a:extLst>
          </p:cNvPr>
          <p:cNvSpPr txBox="1"/>
          <p:nvPr/>
        </p:nvSpPr>
        <p:spPr>
          <a:xfrm>
            <a:off x="1410448" y="3287286"/>
            <a:ext cx="1593056" cy="1742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 sinto jovem, semanalmente trabalho e cumpro com minhas tarefas de faculdade. Amo música e possuo grandes influencias, aprendi a tocar violão na infância e desde então não parei, sempre busco aprender mais. Sou um pouco introvertido, apenas aberto com pessoas que tem os mesmos interesses. Adoro trocar ideias com instrumentistas e pessoas mais experientes. 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BB8AE5B-11DF-4A9F-8840-4C5C1E8EB937}"/>
              </a:ext>
            </a:extLst>
          </p:cNvPr>
          <p:cNvSpPr/>
          <p:nvPr/>
        </p:nvSpPr>
        <p:spPr>
          <a:xfrm>
            <a:off x="4139360" y="791765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D6B6D82-FE0B-41A0-A5EE-BB8DC55F2564}"/>
              </a:ext>
            </a:extLst>
          </p:cNvPr>
          <p:cNvSpPr/>
          <p:nvPr/>
        </p:nvSpPr>
        <p:spPr>
          <a:xfrm>
            <a:off x="3448210" y="1018579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2E19444F-203D-4153-8006-1ED3CED59C7F}"/>
              </a:ext>
            </a:extLst>
          </p:cNvPr>
          <p:cNvSpPr/>
          <p:nvPr/>
        </p:nvSpPr>
        <p:spPr>
          <a:xfrm>
            <a:off x="4364990" y="1242489"/>
            <a:ext cx="310754" cy="100894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C392CF82-B86E-4D7D-A368-789B4B28982C}"/>
              </a:ext>
            </a:extLst>
          </p:cNvPr>
          <p:cNvSpPr/>
          <p:nvPr/>
        </p:nvSpPr>
        <p:spPr>
          <a:xfrm>
            <a:off x="4063749" y="1479349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03FA3216-AE3C-4AD2-814E-3C949578BEDE}"/>
              </a:ext>
            </a:extLst>
          </p:cNvPr>
          <p:cNvSpPr/>
          <p:nvPr/>
        </p:nvSpPr>
        <p:spPr>
          <a:xfrm>
            <a:off x="3627992" y="1704378"/>
            <a:ext cx="31075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54E3C17-D8FB-41A2-9145-7F21A79217A8}"/>
              </a:ext>
            </a:extLst>
          </p:cNvPr>
          <p:cNvSpPr/>
          <p:nvPr/>
        </p:nvSpPr>
        <p:spPr>
          <a:xfrm>
            <a:off x="3286875" y="2227623"/>
            <a:ext cx="1162049" cy="10161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9EE5EDA-6F4F-4DAC-A9E3-E114FCE8C54B}"/>
              </a:ext>
            </a:extLst>
          </p:cNvPr>
          <p:cNvSpPr/>
          <p:nvPr/>
        </p:nvSpPr>
        <p:spPr>
          <a:xfrm>
            <a:off x="3286876" y="2463656"/>
            <a:ext cx="628647" cy="92589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E1602065-AA9B-4EDE-B9BC-61AF888099D0}"/>
              </a:ext>
            </a:extLst>
          </p:cNvPr>
          <p:cNvSpPr/>
          <p:nvPr/>
        </p:nvSpPr>
        <p:spPr>
          <a:xfrm>
            <a:off x="3286876" y="2690975"/>
            <a:ext cx="785810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C3B89526-195C-4062-90ED-A87D77017F0E}"/>
              </a:ext>
            </a:extLst>
          </p:cNvPr>
          <p:cNvSpPr/>
          <p:nvPr/>
        </p:nvSpPr>
        <p:spPr>
          <a:xfrm>
            <a:off x="3286876" y="2914092"/>
            <a:ext cx="1040603" cy="96130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7587BE33-CDDF-4F7F-B675-EAF33420A121}"/>
              </a:ext>
            </a:extLst>
          </p:cNvPr>
          <p:cNvSpPr/>
          <p:nvPr/>
        </p:nvSpPr>
        <p:spPr>
          <a:xfrm>
            <a:off x="3286876" y="3373742"/>
            <a:ext cx="510774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FB809445-B1B7-4AE6-ABA5-5B8F8309D94B}"/>
              </a:ext>
            </a:extLst>
          </p:cNvPr>
          <p:cNvSpPr/>
          <p:nvPr/>
        </p:nvSpPr>
        <p:spPr>
          <a:xfrm>
            <a:off x="3286875" y="3136881"/>
            <a:ext cx="628646" cy="105832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DD85DA3A-2298-4144-BB7F-E22757826706}"/>
              </a:ext>
            </a:extLst>
          </p:cNvPr>
          <p:cNvSpPr txBox="1"/>
          <p:nvPr/>
        </p:nvSpPr>
        <p:spPr>
          <a:xfrm>
            <a:off x="3219007" y="3761190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Acompanho bandas e músicos, assim como marcas de instrumentos. Possuo vários apps em meu celular.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933B3FF-8C9B-41FD-9C70-8F24D859B832}"/>
              </a:ext>
            </a:extLst>
          </p:cNvPr>
          <p:cNvSpPr txBox="1"/>
          <p:nvPr/>
        </p:nvSpPr>
        <p:spPr>
          <a:xfrm>
            <a:off x="3219007" y="4446934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Uso bastante celular, e nele apps de comunicação (WhatsApp) e apps sociais (Instagram, Twitter, </a:t>
            </a:r>
            <a:r>
              <a:rPr lang="pt-BR" sz="82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Tinder</a:t>
            </a: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).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A7096D-8BEF-443F-B4C3-66844DF508C3}"/>
              </a:ext>
            </a:extLst>
          </p:cNvPr>
          <p:cNvSpPr/>
          <p:nvPr/>
        </p:nvSpPr>
        <p:spPr>
          <a:xfrm>
            <a:off x="5089660" y="795337"/>
            <a:ext cx="774502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BA42E3E-6C5D-4A41-B189-013CCB9DBB34}"/>
              </a:ext>
            </a:extLst>
          </p:cNvPr>
          <p:cNvSpPr/>
          <p:nvPr/>
        </p:nvSpPr>
        <p:spPr>
          <a:xfrm>
            <a:off x="5087872" y="1018579"/>
            <a:ext cx="953693" cy="9048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EFDBC86-CF7A-47C0-A088-D220BD5B9EC6}"/>
              </a:ext>
            </a:extLst>
          </p:cNvPr>
          <p:cNvSpPr/>
          <p:nvPr/>
        </p:nvSpPr>
        <p:spPr>
          <a:xfrm>
            <a:off x="5089660" y="1240516"/>
            <a:ext cx="1005484" cy="10286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D42A32B-5715-4462-8827-90D973AA0DBF}"/>
              </a:ext>
            </a:extLst>
          </p:cNvPr>
          <p:cNvSpPr/>
          <p:nvPr/>
        </p:nvSpPr>
        <p:spPr>
          <a:xfrm>
            <a:off x="5087872" y="1476137"/>
            <a:ext cx="1160862" cy="97989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45F8252C-A5D6-44B7-83BA-7A2072103E76}"/>
              </a:ext>
            </a:extLst>
          </p:cNvPr>
          <p:cNvSpPr/>
          <p:nvPr/>
        </p:nvSpPr>
        <p:spPr>
          <a:xfrm>
            <a:off x="5087873" y="1700628"/>
            <a:ext cx="185739" cy="94238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15631B4-5C50-4876-9C75-653375885F6F}"/>
              </a:ext>
            </a:extLst>
          </p:cNvPr>
          <p:cNvSpPr txBox="1"/>
          <p:nvPr/>
        </p:nvSpPr>
        <p:spPr>
          <a:xfrm>
            <a:off x="5077572" y="2060730"/>
            <a:ext cx="1593056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Busco ser um profissional reconhecido no meu emprego, quero ter uma boa base e especialização em meus estudos, tenho o sonho de ter meu próprio imóvel, e nele um quarto de música. No meu tempo livre quero me dedicar a criar músicas e ter companhia para isso, seja de um músico ou de um conjunto musical. 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13502D2-DC78-4280-B58F-4C263CBF137B}"/>
              </a:ext>
            </a:extLst>
          </p:cNvPr>
          <p:cNvSpPr txBox="1"/>
          <p:nvPr/>
        </p:nvSpPr>
        <p:spPr>
          <a:xfrm>
            <a:off x="5040666" y="3761190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 principal objetivo é a busca por companhias musicais, seja de uma pessoa ou um conjunto de pessoas.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B0D71221-6B47-4CF0-9397-07591193FB5E}"/>
              </a:ext>
            </a:extLst>
          </p:cNvPr>
          <p:cNvSpPr txBox="1"/>
          <p:nvPr/>
        </p:nvSpPr>
        <p:spPr>
          <a:xfrm>
            <a:off x="5043046" y="4446934"/>
            <a:ext cx="177879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Quero facilidade e praticidade. Utilizo sistema Android, e grande parte das ferramentas do Google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3A50741C-CA19-44F8-8B32-AEBDB1BDB3D0}"/>
              </a:ext>
            </a:extLst>
          </p:cNvPr>
          <p:cNvSpPr txBox="1"/>
          <p:nvPr/>
        </p:nvSpPr>
        <p:spPr>
          <a:xfrm>
            <a:off x="6916727" y="2060730"/>
            <a:ext cx="1593056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consigo achar ferramentas que me ajude a encontrar pessoas com o mesmo objetivo musical que o meu. </a:t>
            </a: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encontro apps e páginas que cumpram definitivamente o objetivo de trocar contatos com outras pessoas.</a:t>
            </a: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Não quero apps que coletem informações indesejadas, já sofri com problemas de privacidade.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CCE76EFC-FC40-4911-82C8-FB6B85C4B96A}"/>
              </a:ext>
            </a:extLst>
          </p:cNvPr>
          <p:cNvSpPr/>
          <p:nvPr/>
        </p:nvSpPr>
        <p:spPr>
          <a:xfrm>
            <a:off x="6916727" y="791765"/>
            <a:ext cx="86682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0704978-563C-4816-B5A9-52B42027B486}"/>
              </a:ext>
            </a:extLst>
          </p:cNvPr>
          <p:cNvSpPr/>
          <p:nvPr/>
        </p:nvSpPr>
        <p:spPr>
          <a:xfrm>
            <a:off x="6916727" y="1018579"/>
            <a:ext cx="159905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B5DD4962-022D-49CA-91ED-6C7D48DAE77C}"/>
              </a:ext>
            </a:extLst>
          </p:cNvPr>
          <p:cNvSpPr/>
          <p:nvPr/>
        </p:nvSpPr>
        <p:spPr>
          <a:xfrm>
            <a:off x="6916726" y="1242489"/>
            <a:ext cx="1342197" cy="100894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332F330-9629-40D1-A007-FED39CC299C4}"/>
              </a:ext>
            </a:extLst>
          </p:cNvPr>
          <p:cNvSpPr/>
          <p:nvPr/>
        </p:nvSpPr>
        <p:spPr>
          <a:xfrm>
            <a:off x="6916727" y="1476136"/>
            <a:ext cx="1220753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D734DE65-AA3D-40C9-B624-36ACC19D98D7}"/>
              </a:ext>
            </a:extLst>
          </p:cNvPr>
          <p:cNvSpPr/>
          <p:nvPr/>
        </p:nvSpPr>
        <p:spPr>
          <a:xfrm>
            <a:off x="6916727" y="1701849"/>
            <a:ext cx="313496" cy="95546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B6AA4B35-D360-4EFF-BB6E-67575423D240}"/>
              </a:ext>
            </a:extLst>
          </p:cNvPr>
          <p:cNvSpPr txBox="1"/>
          <p:nvPr/>
        </p:nvSpPr>
        <p:spPr>
          <a:xfrm>
            <a:off x="5778074" y="142353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Equipe </a:t>
            </a:r>
            <a:r>
              <a:rPr lang="pt-BR" sz="82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MusicAll</a:t>
            </a:r>
            <a:endParaRPr lang="pt-BR" sz="8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D10CCA6B-EAF6-41E1-9449-E38342B39899}"/>
              </a:ext>
            </a:extLst>
          </p:cNvPr>
          <p:cNvSpPr txBox="1"/>
          <p:nvPr/>
        </p:nvSpPr>
        <p:spPr>
          <a:xfrm>
            <a:off x="7149674" y="142353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05/02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75859EC3-89D0-4B2E-BA51-C27E24FBD872}"/>
              </a:ext>
            </a:extLst>
          </p:cNvPr>
          <p:cNvSpPr txBox="1"/>
          <p:nvPr/>
        </p:nvSpPr>
        <p:spPr>
          <a:xfrm>
            <a:off x="1342763" y="1722095"/>
            <a:ext cx="180938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7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Trabalho e estudo durante a semana. Tempo livre aos finais de semana, o quais gosto de usar tocando e conversando com novas pessoas, tentando ser menos tímido. 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B7A41FC4-2542-4265-BF97-9EE43DF90C88}"/>
              </a:ext>
            </a:extLst>
          </p:cNvPr>
          <p:cNvCxnSpPr>
            <a:cxnSpLocks/>
          </p:cNvCxnSpPr>
          <p:nvPr/>
        </p:nvCxnSpPr>
        <p:spPr>
          <a:xfrm>
            <a:off x="7752130" y="3860006"/>
            <a:ext cx="0" cy="923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97281AA-EC7A-4C6C-BAF3-118D8F51CDFA}"/>
              </a:ext>
            </a:extLst>
          </p:cNvPr>
          <p:cNvCxnSpPr>
            <a:cxnSpLocks/>
          </p:cNvCxnSpPr>
          <p:nvPr/>
        </p:nvCxnSpPr>
        <p:spPr>
          <a:xfrm flipH="1">
            <a:off x="7054425" y="4279106"/>
            <a:ext cx="1358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58414D58-7473-430F-B965-6002A9D43708}"/>
              </a:ext>
            </a:extLst>
          </p:cNvPr>
          <p:cNvSpPr txBox="1"/>
          <p:nvPr/>
        </p:nvSpPr>
        <p:spPr>
          <a:xfrm>
            <a:off x="7063773" y="3947555"/>
            <a:ext cx="682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valor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2A0701A0-BF77-4F02-8163-ABF7F7A6CD09}"/>
              </a:ext>
            </a:extLst>
          </p:cNvPr>
          <p:cNvSpPr txBox="1"/>
          <p:nvPr/>
        </p:nvSpPr>
        <p:spPr>
          <a:xfrm>
            <a:off x="7764311" y="3947555"/>
            <a:ext cx="746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valor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07FBE9DF-EAD8-4CD9-B476-DEE9CF2463CC}"/>
              </a:ext>
            </a:extLst>
          </p:cNvPr>
          <p:cNvSpPr txBox="1"/>
          <p:nvPr/>
        </p:nvSpPr>
        <p:spPr>
          <a:xfrm>
            <a:off x="7757929" y="4339039"/>
            <a:ext cx="654583" cy="300082"/>
          </a:xfrm>
          <a:prstGeom prst="rect">
            <a:avLst/>
          </a:prstGeom>
          <a:noFill/>
          <a:ln>
            <a:solidFill>
              <a:srgbClr val="BF8F00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Alto valor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9D3FE1D-DEE8-4FA4-953F-17202781DDB2}"/>
              </a:ext>
            </a:extLst>
          </p:cNvPr>
          <p:cNvSpPr txBox="1"/>
          <p:nvPr/>
        </p:nvSpPr>
        <p:spPr>
          <a:xfrm>
            <a:off x="7067185" y="4339039"/>
            <a:ext cx="7309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uso</a:t>
            </a:r>
          </a:p>
          <a:p>
            <a:pPr defTabSz="685800">
              <a:buClrTx/>
            </a:pPr>
            <a:r>
              <a:rPr lang="pt-BR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Baixo valor</a:t>
            </a:r>
          </a:p>
        </p:txBody>
      </p:sp>
      <p:pic>
        <p:nvPicPr>
          <p:cNvPr id="90" name="Imagem 89" descr="Menino com violão&#10;&#10;Descrição gerada automaticamente">
            <a:extLst>
              <a:ext uri="{FF2B5EF4-FFF2-40B4-BE49-F238E27FC236}">
                <a16:creationId xmlns:a16="http://schemas.microsoft.com/office/drawing/2014/main" id="{1BE73EB0-7339-4F97-8564-CB182B309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72" y="666091"/>
            <a:ext cx="1442576" cy="961716"/>
          </a:xfrm>
          <a:prstGeom prst="rect">
            <a:avLst/>
          </a:prstGeom>
        </p:spPr>
      </p:pic>
      <p:sp>
        <p:nvSpPr>
          <p:cNvPr id="91" name="Retângulo 90">
            <a:extLst>
              <a:ext uri="{FF2B5EF4-FFF2-40B4-BE49-F238E27FC236}">
                <a16:creationId xmlns:a16="http://schemas.microsoft.com/office/drawing/2014/main" id="{ADEB1D3B-B23F-4347-9931-8BF62C0311C8}"/>
              </a:ext>
            </a:extLst>
          </p:cNvPr>
          <p:cNvSpPr/>
          <p:nvPr/>
        </p:nvSpPr>
        <p:spPr>
          <a:xfrm>
            <a:off x="1764245" y="508142"/>
            <a:ext cx="178594" cy="126643"/>
          </a:xfrm>
          <a:prstGeom prst="rect">
            <a:avLst/>
          </a:prstGeom>
          <a:solidFill>
            <a:srgbClr val="FFC000"/>
          </a:solidFill>
          <a:ln>
            <a:solidFill>
              <a:srgbClr val="BF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pt-BR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A98A96AB-7768-46DA-B931-FAF83F4679FA}"/>
              </a:ext>
            </a:extLst>
          </p:cNvPr>
          <p:cNvSpPr txBox="1"/>
          <p:nvPr/>
        </p:nvSpPr>
        <p:spPr>
          <a:xfrm>
            <a:off x="3736328" y="113714"/>
            <a:ext cx="12763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Persona 1</a:t>
            </a:r>
          </a:p>
        </p:txBody>
      </p:sp>
    </p:spTree>
    <p:extLst>
      <p:ext uri="{BB962C8B-B14F-4D97-AF65-F5344CB8AC3E}">
        <p14:creationId xmlns:p14="http://schemas.microsoft.com/office/powerpoint/2010/main" val="226428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JORNADA DE USUARIO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D8791442-2EBF-4CC3-BF8E-A7574D4C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9" y="1003966"/>
            <a:ext cx="8399721" cy="31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9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 rot="-5400000">
            <a:off x="-1454012" y="2027132"/>
            <a:ext cx="368926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C000"/>
                </a:solidFill>
              </a:rPr>
              <a:t>PM CANVAS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8" name="Imagem 17" descr="Calendário&#10;&#10;Descrição gerada automaticamente">
            <a:extLst>
              <a:ext uri="{FF2B5EF4-FFF2-40B4-BE49-F238E27FC236}">
                <a16:creationId xmlns:a16="http://schemas.microsoft.com/office/drawing/2014/main" id="{61ECBCCF-A8AD-4505-A96C-D4DD22CA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12" y="0"/>
            <a:ext cx="7264830" cy="51435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A746022-D3C2-4E47-A90F-B39029139A27}"/>
              </a:ext>
            </a:extLst>
          </p:cNvPr>
          <p:cNvSpPr txBox="1"/>
          <p:nvPr/>
        </p:nvSpPr>
        <p:spPr>
          <a:xfrm>
            <a:off x="1433531" y="556591"/>
            <a:ext cx="1252331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F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alta de plataformas eficientes para a integração de músicos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Existentes não ajudam na integração e são desatualizadas</a:t>
            </a:r>
            <a:endParaRPr lang="pt-BR" sz="13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CA346B-6FAF-4341-89C6-9B04FB7636D2}"/>
              </a:ext>
            </a:extLst>
          </p:cNvPr>
          <p:cNvSpPr txBox="1"/>
          <p:nvPr/>
        </p:nvSpPr>
        <p:spPr>
          <a:xfrm>
            <a:off x="2839581" y="576469"/>
            <a:ext cx="129208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web e mobile que definitivamente integre músicos, seja regularmente atualizada e segura</a:t>
            </a:r>
            <a:endParaRPr lang="pt-BR" sz="13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F650FC-40AB-43FB-965D-626A8F998BBA}"/>
              </a:ext>
            </a:extLst>
          </p:cNvPr>
          <p:cNvSpPr txBox="1"/>
          <p:nvPr/>
        </p:nvSpPr>
        <p:spPr>
          <a:xfrm>
            <a:off x="4286062" y="612128"/>
            <a:ext cx="12523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Músicos informais que procuram contato de outros músicos/bandas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75DCA6E-AA51-4BB3-98CE-6F96C79FBF40}"/>
              </a:ext>
            </a:extLst>
          </p:cNvPr>
          <p:cNvSpPr txBox="1"/>
          <p:nvPr/>
        </p:nvSpPr>
        <p:spPr>
          <a:xfrm>
            <a:off x="1363280" y="1918503"/>
            <a:ext cx="1476301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Desenvolver um projeto que integre músicos amadores em 6 meses, utilizando recursos oferecidos pela faculdade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D0AD9AD-4459-4F57-93E7-44FC3C2B831E}"/>
              </a:ext>
            </a:extLst>
          </p:cNvPr>
          <p:cNvSpPr txBox="1"/>
          <p:nvPr/>
        </p:nvSpPr>
        <p:spPr>
          <a:xfrm>
            <a:off x="1393775" y="2979475"/>
            <a:ext cx="133184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Auxiliar bandas e instrumentistas conhecer novas pessoas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Incentivar pessoas introvertidas e tímidas que toquem algum instrumento a conhecer novas pessoas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Contribuir para o desenvolvimento criativo dos usuários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B0F8100-5F7E-4C45-ABD4-8367C4FEBA4B}"/>
              </a:ext>
            </a:extLst>
          </p:cNvPr>
          <p:cNvSpPr txBox="1"/>
          <p:nvPr/>
        </p:nvSpPr>
        <p:spPr>
          <a:xfrm>
            <a:off x="2766726" y="1782162"/>
            <a:ext cx="1394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Disponibilizar meios de contatos dos usuários se permitido pelo mesmo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mobile desenvolvida em tecnologias atuais e que forneça segurança ao usuário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Passar por testes de carga, testes unitários e testes de regressão a cada manutenção realizada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Mapa de persona baseado em entrevistas com instrumentistas amadores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Aplicação deverá consumir uma API, assim como salvar dados offline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49813D-E79C-4D43-BA46-441E5E1F2C56}"/>
              </a:ext>
            </a:extLst>
          </p:cNvPr>
          <p:cNvSpPr txBox="1"/>
          <p:nvPr/>
        </p:nvSpPr>
        <p:spPr>
          <a:xfrm>
            <a:off x="4235018" y="2269412"/>
            <a:ext cx="1342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Back: Oliver, Ramon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Front: Wellington, Maria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Equipe Negócios: Maria, Pedro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EF64E4D-4632-4E92-A5B9-DF3BA18C9125}"/>
              </a:ext>
            </a:extLst>
          </p:cNvPr>
          <p:cNvSpPr txBox="1"/>
          <p:nvPr/>
        </p:nvSpPr>
        <p:spPr>
          <a:xfrm>
            <a:off x="5691436" y="476115"/>
            <a:ext cx="1292087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Reuniões em equipe em dias alternados para melhor evolução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Instâncias em cloud disponibilizadas pela faculdade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Compartilhamento de conhecimento entre integrantes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3521164-5D9E-46BF-8C14-844ADB6DA755}"/>
              </a:ext>
            </a:extLst>
          </p:cNvPr>
          <p:cNvSpPr txBox="1"/>
          <p:nvPr/>
        </p:nvSpPr>
        <p:spPr>
          <a:xfrm>
            <a:off x="5651680" y="2192149"/>
            <a:ext cx="137159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- 1ª Entrega - </a:t>
            </a:r>
            <a:r>
              <a:rPr lang="pt-BR" sz="825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Figma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FE/BE na AWS e Documentação adaptada ao mobile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- 2ª Entrega - Protótipo funcional, Alta Disponibilidade e Segurança, Inovação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- 3ª Entrega - App pronto consumindo API, </a:t>
            </a:r>
            <a:r>
              <a:rPr lang="pt-BR" sz="825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</a:t>
            </a: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automatizado, teste de stress, dados offline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F8C7B59-7714-4333-AEB0-51F2E892393B}"/>
              </a:ext>
            </a:extLst>
          </p:cNvPr>
          <p:cNvSpPr txBox="1"/>
          <p:nvPr/>
        </p:nvSpPr>
        <p:spPr>
          <a:xfrm>
            <a:off x="4235018" y="4314403"/>
            <a:ext cx="27783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Projeto com duração máxima de 6 meses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Custo da instância AWS disponibilizada deverá ser respeitado para não gerar custos indesejados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744BA5F-EC48-4C57-B4C7-E85364C146C3}"/>
              </a:ext>
            </a:extLst>
          </p:cNvPr>
          <p:cNvSpPr txBox="1"/>
          <p:nvPr/>
        </p:nvSpPr>
        <p:spPr>
          <a:xfrm>
            <a:off x="7057729" y="556592"/>
            <a:ext cx="133184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Uso de ferramentas desconhecidas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Mau gerenciamento de equipe e tempo</a:t>
            </a:r>
          </a:p>
          <a:p>
            <a:pPr defTabSz="685800">
              <a:buClrTx/>
            </a:pPr>
            <a:endParaRPr lang="pt-BR" sz="825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Baixa quantidade de funcionalidades em comparação aos concorrentes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01EE1B1-B4E2-42AE-ABBE-A0C4190ED487}"/>
              </a:ext>
            </a:extLst>
          </p:cNvPr>
          <p:cNvSpPr txBox="1"/>
          <p:nvPr/>
        </p:nvSpPr>
        <p:spPr>
          <a:xfrm>
            <a:off x="7086874" y="2274502"/>
            <a:ext cx="1371599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Divisão das entregas em Sprints, seguindo metodologia ágil (Scrum):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1ª Entrega em 10/03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2ª Entrega em 21/04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3ª Entrega em 09/06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0004BA-66F3-40CD-B2C8-34A51DD46C03}"/>
              </a:ext>
            </a:extLst>
          </p:cNvPr>
          <p:cNvSpPr txBox="1"/>
          <p:nvPr/>
        </p:nvSpPr>
        <p:spPr>
          <a:xfrm>
            <a:off x="7057729" y="4092460"/>
            <a:ext cx="133184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Custos (tempo) por dedicação intelectual de cada integrante: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80h mensal</a:t>
            </a:r>
          </a:p>
          <a:p>
            <a:pPr marL="128588" indent="-128588" defTabSz="685800">
              <a:buClrTx/>
              <a:buFont typeface="Arial" panose="020B0604020202020204" pitchFamily="34" charset="0"/>
              <a:buChar char="•"/>
            </a:pPr>
            <a:r>
              <a:rPr lang="pt-BR" sz="825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480h semestral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2AB85C3-0EE8-422B-A3F4-75CCF5219531}"/>
              </a:ext>
            </a:extLst>
          </p:cNvPr>
          <p:cNvSpPr txBox="1"/>
          <p:nvPr/>
        </p:nvSpPr>
        <p:spPr>
          <a:xfrm>
            <a:off x="4607733" y="26296"/>
            <a:ext cx="2638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9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Desenvolvimento da aplicação MusicAll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F1E4876-D124-494A-B7F6-6BFDA890A083}"/>
              </a:ext>
            </a:extLst>
          </p:cNvPr>
          <p:cNvSpPr txBox="1"/>
          <p:nvPr/>
        </p:nvSpPr>
        <p:spPr>
          <a:xfrm>
            <a:off x="1533023" y="31327"/>
            <a:ext cx="38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pt-BR" sz="9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30651555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Lesson by Slidesgo">
  <a:themeElements>
    <a:clrScheme name="Simple Light">
      <a:dk1>
        <a:srgbClr val="3C3B39"/>
      </a:dk1>
      <a:lt1>
        <a:srgbClr val="FFFFFF"/>
      </a:lt1>
      <a:dk2>
        <a:srgbClr val="F8EFE8"/>
      </a:dk2>
      <a:lt2>
        <a:srgbClr val="EEEEEE"/>
      </a:lt2>
      <a:accent1>
        <a:srgbClr val="A9CEC6"/>
      </a:accent1>
      <a:accent2>
        <a:srgbClr val="EC845D"/>
      </a:accent2>
      <a:accent3>
        <a:srgbClr val="E2D5C2"/>
      </a:accent3>
      <a:accent4>
        <a:srgbClr val="678881"/>
      </a:accent4>
      <a:accent5>
        <a:srgbClr val="D85E2F"/>
      </a:accent5>
      <a:accent6>
        <a:srgbClr val="CDECE5"/>
      </a:accent6>
      <a:hlink>
        <a:srgbClr val="F19C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</TotalTime>
  <Words>1051</Words>
  <Application>Microsoft Office PowerPoint</Application>
  <PresentationFormat>Apresentação na tela (16:9)</PresentationFormat>
  <Paragraphs>278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Calibri</vt:lpstr>
      <vt:lpstr>Roboto Slab Regular</vt:lpstr>
      <vt:lpstr>Fira Sans Extra Condensed Medium</vt:lpstr>
      <vt:lpstr>Lato</vt:lpstr>
      <vt:lpstr>Roboto Condensed Light</vt:lpstr>
      <vt:lpstr>Lato Light</vt:lpstr>
      <vt:lpstr>Arial</vt:lpstr>
      <vt:lpstr>Palanquin Dark SemiBold</vt:lpstr>
      <vt:lpstr>Music Lesson by Slidesgo</vt:lpstr>
      <vt:lpstr> MusicAll Feito por músicos para músicos</vt:lpstr>
      <vt:lpstr>EQUIPE E ORGANIZAÇÃO</vt:lpstr>
      <vt:lpstr>Falta de aplicativos eficientes </vt:lpstr>
      <vt:lpstr>PROPOSTA MUSICALL</vt:lpstr>
      <vt:lpstr>MATRIZ DE CONCORRENCIA</vt:lpstr>
      <vt:lpstr>INOVAÇÃO</vt:lpstr>
      <vt:lpstr>MAPA DE PERSONA</vt:lpstr>
      <vt:lpstr>JORNADA DE USUARIO</vt:lpstr>
      <vt:lpstr>PM CANVAS</vt:lpstr>
      <vt:lpstr>GESTÃO DO PROJETO</vt:lpstr>
      <vt:lpstr>Apresentação do PowerPoint</vt:lpstr>
      <vt:lpstr>ARQUITETURA DA SOLUÇÃO</vt:lpstr>
      <vt:lpstr>LOW LEVEL DESIGN</vt:lpstr>
      <vt:lpstr>ARQUITETURA DE ALTA DISPONIBILIDADE</vt:lpstr>
      <vt:lpstr>DEMONSTRAÇÃO DO PROTOTIPO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MusicAll</dc:title>
  <cp:lastModifiedBy>Pedro Henrique Ficuciello Mendes</cp:lastModifiedBy>
  <cp:revision>206</cp:revision>
  <dcterms:modified xsi:type="dcterms:W3CDTF">2021-04-23T23:32:21Z</dcterms:modified>
</cp:coreProperties>
</file>